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2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0D6F45-D4C0-4992-8C40-2D0DD1BF2A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835CB3F-16DF-4D28-BD80-07B87546EF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46125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DA7717-D109-4A72-9D3F-22842FE9B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EAABE93-F1F7-4376-B449-9DA9DFC6C3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7594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A1005E0-B4AA-4CE7-8494-14F0FC464C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F3AE8BF-C244-49C7-A10A-574874C97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35273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897FD2-5181-4A75-BDDA-8F90A137B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D95721-25F3-49ED-A039-9471A86E9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8648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4B234B-EA99-4CEE-BFD0-A4C487E62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25EF95-186A-42DB-8E1E-28DD8ADEB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54390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55818D-B14D-4FFD-872F-9EF408C1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2E8E84-377E-4405-8159-1BD906FECB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B56D0E-64FD-48BD-8B05-BDB7276112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8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3053ED-47D6-4553-BD5B-DC63CF9EC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FE3C97-FBD0-46C1-83EB-595864089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150AFD6-A373-44B4-AFA9-0C7F914621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4364DCE-F9BE-4236-A80F-1FDF4C8D7F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0CF4F1A-B8E8-4D5E-8BF9-70C27F4541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9558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6C3FE8-7464-473A-9A77-ECF2B1885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73867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09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9348BD-C84F-4315-8446-CECBC9751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7C1750-4A8D-4857-8321-93FD3E4F3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CC0F6E4-11E5-453F-85A0-CB30EAB60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20818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DE374-7A25-4390-80BC-5E3FCD33B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5C7AB2E-2A22-4A68-97DE-1F9893765D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D53619-681E-442B-B1E4-977B9C9EE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19553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6D5C880C-E4C0-4734-9869-A9FF493FC4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00252998-8DBA-4C05-AF5C-232B25FBD12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7BCEF9F2-5764-45D3-8F4D-75131FAFA9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ECAB917A-4B60-4B35-808E-0C5ED4B5E5C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C5F9A087-1C15-43F5-AF7E-F92A53CC099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859EFF35-54D3-4407-9265-DA9B48F33CB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A6C31A7D-C77D-47EE-BBD7-53B3AAC7FD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50786B4D-B764-4974-8227-AFA0088E41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C54DB4B8-E0F7-4445-B273-7931E8722C0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2D71A5AF-E37A-417B-B423-59DA5BF9A2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F8D36FB8-804E-443C-94E8-8EF9F5633C6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3406203E-D949-4BEA-8120-555BEF2D3B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DD3B9F25-3A13-4A25-9D73-DEFAFD80AC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48BF695D-3560-40E0-B093-C116F4E333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751685CB-9C25-4611-9AA2-62B0C1760D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54F28BC0-7445-448D-B8BD-F7B3BD5BA9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807D4E4F-966A-4489-8C15-71E866D265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68BB2160-849D-41E4-9F13-CC17C3493CB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>
            <a:extLst>
              <a:ext uri="{FF2B5EF4-FFF2-40B4-BE49-F238E27FC236}">
                <a16:creationId xmlns:a16="http://schemas.microsoft.com/office/drawing/2014/main" id="{A53D4606-8D9A-451F-A3C7-3ACCFAE1E806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8050"/>
            <a:ext cx="1463675" cy="1487488"/>
            <a:chOff x="172" y="242"/>
            <a:chExt cx="1394" cy="1417"/>
          </a:xfrm>
        </p:grpSpPr>
        <p:sp>
          <p:nvSpPr>
            <p:cNvPr id="68611" name="Freeform 3">
              <a:extLst>
                <a:ext uri="{FF2B5EF4-FFF2-40B4-BE49-F238E27FC236}">
                  <a16:creationId xmlns:a16="http://schemas.microsoft.com/office/drawing/2014/main" id="{2BAF22BA-6124-4D62-83A3-00F46F78B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5" y="601"/>
              <a:ext cx="244" cy="1008"/>
            </a:xfrm>
            <a:custGeom>
              <a:avLst/>
              <a:gdLst>
                <a:gd name="T0" fmla="*/ 244 w 244"/>
                <a:gd name="T1" fmla="*/ 1004 h 1008"/>
                <a:gd name="T2" fmla="*/ 236 w 244"/>
                <a:gd name="T3" fmla="*/ 0 h 1008"/>
                <a:gd name="T4" fmla="*/ 88 w 244"/>
                <a:gd name="T5" fmla="*/ 0 h 1008"/>
                <a:gd name="T6" fmla="*/ 4 w 244"/>
                <a:gd name="T7" fmla="*/ 92 h 1008"/>
                <a:gd name="T8" fmla="*/ 0 w 244"/>
                <a:gd name="T9" fmla="*/ 916 h 1008"/>
                <a:gd name="T10" fmla="*/ 76 w 244"/>
                <a:gd name="T11" fmla="*/ 1008 h 1008"/>
                <a:gd name="T12" fmla="*/ 244 w 244"/>
                <a:gd name="T13" fmla="*/ 1004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008">
                  <a:moveTo>
                    <a:pt x="244" y="1004"/>
                  </a:moveTo>
                  <a:lnTo>
                    <a:pt x="236" y="0"/>
                  </a:lnTo>
                  <a:lnTo>
                    <a:pt x="88" y="0"/>
                  </a:lnTo>
                  <a:lnTo>
                    <a:pt x="4" y="92"/>
                  </a:lnTo>
                  <a:lnTo>
                    <a:pt x="0" y="916"/>
                  </a:lnTo>
                  <a:lnTo>
                    <a:pt x="76" y="1008"/>
                  </a:lnTo>
                  <a:lnTo>
                    <a:pt x="244" y="100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2" name="Freeform 4">
              <a:extLst>
                <a:ext uri="{FF2B5EF4-FFF2-40B4-BE49-F238E27FC236}">
                  <a16:creationId xmlns:a16="http://schemas.microsoft.com/office/drawing/2014/main" id="{B9B1B94B-851D-41E7-AD8B-462D6505E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" y="1121"/>
              <a:ext cx="760" cy="520"/>
            </a:xfrm>
            <a:custGeom>
              <a:avLst/>
              <a:gdLst>
                <a:gd name="T0" fmla="*/ 368 w 760"/>
                <a:gd name="T1" fmla="*/ 0 h 520"/>
                <a:gd name="T2" fmla="*/ 336 w 760"/>
                <a:gd name="T3" fmla="*/ 124 h 520"/>
                <a:gd name="T4" fmla="*/ 4 w 760"/>
                <a:gd name="T5" fmla="*/ 224 h 520"/>
                <a:gd name="T6" fmla="*/ 0 w 760"/>
                <a:gd name="T7" fmla="*/ 320 h 520"/>
                <a:gd name="T8" fmla="*/ 528 w 760"/>
                <a:gd name="T9" fmla="*/ 520 h 520"/>
                <a:gd name="T10" fmla="*/ 760 w 760"/>
                <a:gd name="T11" fmla="*/ 308 h 520"/>
                <a:gd name="T12" fmla="*/ 760 w 760"/>
                <a:gd name="T13" fmla="*/ 168 h 520"/>
                <a:gd name="T14" fmla="*/ 588 w 760"/>
                <a:gd name="T15" fmla="*/ 140 h 520"/>
                <a:gd name="T16" fmla="*/ 584 w 760"/>
                <a:gd name="T17" fmla="*/ 40 h 520"/>
                <a:gd name="T18" fmla="*/ 368 w 760"/>
                <a:gd name="T1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0" h="520">
                  <a:moveTo>
                    <a:pt x="368" y="0"/>
                  </a:moveTo>
                  <a:lnTo>
                    <a:pt x="336" y="124"/>
                  </a:lnTo>
                  <a:lnTo>
                    <a:pt x="4" y="224"/>
                  </a:lnTo>
                  <a:lnTo>
                    <a:pt x="0" y="320"/>
                  </a:lnTo>
                  <a:lnTo>
                    <a:pt x="528" y="520"/>
                  </a:lnTo>
                  <a:lnTo>
                    <a:pt x="760" y="308"/>
                  </a:lnTo>
                  <a:lnTo>
                    <a:pt x="760" y="168"/>
                  </a:lnTo>
                  <a:lnTo>
                    <a:pt x="588" y="140"/>
                  </a:lnTo>
                  <a:lnTo>
                    <a:pt x="584" y="40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3" name="Freeform 5">
              <a:extLst>
                <a:ext uri="{FF2B5EF4-FFF2-40B4-BE49-F238E27FC236}">
                  <a16:creationId xmlns:a16="http://schemas.microsoft.com/office/drawing/2014/main" id="{5C5F8C78-0EDF-4FA4-805D-6E0BB7278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" y="1226"/>
              <a:ext cx="835" cy="433"/>
            </a:xfrm>
            <a:custGeom>
              <a:avLst/>
              <a:gdLst>
                <a:gd name="T0" fmla="*/ 709 w 1588"/>
                <a:gd name="T1" fmla="*/ 0 h 822"/>
                <a:gd name="T2" fmla="*/ 0 w 1588"/>
                <a:gd name="T3" fmla="*/ 227 h 822"/>
                <a:gd name="T4" fmla="*/ 0 w 1588"/>
                <a:gd name="T5" fmla="*/ 397 h 822"/>
                <a:gd name="T6" fmla="*/ 1078 w 1588"/>
                <a:gd name="T7" fmla="*/ 822 h 822"/>
                <a:gd name="T8" fmla="*/ 1560 w 1588"/>
                <a:gd name="T9" fmla="*/ 425 h 822"/>
                <a:gd name="T10" fmla="*/ 1588 w 1588"/>
                <a:gd name="T11" fmla="*/ 142 h 822"/>
                <a:gd name="T12" fmla="*/ 709 w 1588"/>
                <a:gd name="T1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8" h="822">
                  <a:moveTo>
                    <a:pt x="709" y="0"/>
                  </a:moveTo>
                  <a:lnTo>
                    <a:pt x="0" y="227"/>
                  </a:lnTo>
                  <a:lnTo>
                    <a:pt x="0" y="397"/>
                  </a:lnTo>
                  <a:lnTo>
                    <a:pt x="1078" y="822"/>
                  </a:lnTo>
                  <a:lnTo>
                    <a:pt x="1560" y="425"/>
                  </a:lnTo>
                  <a:lnTo>
                    <a:pt x="1588" y="142"/>
                  </a:lnTo>
                  <a:lnTo>
                    <a:pt x="709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4" name="Freeform 6">
              <a:extLst>
                <a:ext uri="{FF2B5EF4-FFF2-40B4-BE49-F238E27FC236}">
                  <a16:creationId xmlns:a16="http://schemas.microsoft.com/office/drawing/2014/main" id="{FCFF7480-65D6-49F7-95A6-CA37B3F3A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" y="1331"/>
              <a:ext cx="761" cy="239"/>
            </a:xfrm>
            <a:custGeom>
              <a:avLst/>
              <a:gdLst>
                <a:gd name="T0" fmla="*/ 0 w 1446"/>
                <a:gd name="T1" fmla="*/ 86 h 454"/>
                <a:gd name="T2" fmla="*/ 993 w 1446"/>
                <a:gd name="T3" fmla="*/ 454 h 454"/>
                <a:gd name="T4" fmla="*/ 1446 w 1446"/>
                <a:gd name="T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6" h="454">
                  <a:moveTo>
                    <a:pt x="0" y="86"/>
                  </a:moveTo>
                  <a:lnTo>
                    <a:pt x="993" y="454"/>
                  </a:lnTo>
                  <a:lnTo>
                    <a:pt x="1446" y="0"/>
                  </a:lnTo>
                </a:path>
              </a:pathLst>
            </a:custGeom>
            <a:noFill/>
            <a:ln w="5715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5" name="Freeform 7">
              <a:extLst>
                <a:ext uri="{FF2B5EF4-FFF2-40B4-BE49-F238E27FC236}">
                  <a16:creationId xmlns:a16="http://schemas.microsoft.com/office/drawing/2014/main" id="{55EFA1D5-1DBA-45EE-B31D-F1AE64334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" y="1122"/>
              <a:ext cx="298" cy="343"/>
            </a:xfrm>
            <a:custGeom>
              <a:avLst/>
              <a:gdLst>
                <a:gd name="T0" fmla="*/ 142 w 567"/>
                <a:gd name="T1" fmla="*/ 0 h 652"/>
                <a:gd name="T2" fmla="*/ 0 w 567"/>
                <a:gd name="T3" fmla="*/ 482 h 652"/>
                <a:gd name="T4" fmla="*/ 312 w 567"/>
                <a:gd name="T5" fmla="*/ 652 h 652"/>
                <a:gd name="T6" fmla="*/ 567 w 567"/>
                <a:gd name="T7" fmla="*/ 453 h 652"/>
                <a:gd name="T8" fmla="*/ 539 w 567"/>
                <a:gd name="T9" fmla="*/ 56 h 652"/>
                <a:gd name="T10" fmla="*/ 142 w 567"/>
                <a:gd name="T1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7" h="652">
                  <a:moveTo>
                    <a:pt x="142" y="0"/>
                  </a:moveTo>
                  <a:lnTo>
                    <a:pt x="0" y="482"/>
                  </a:lnTo>
                  <a:lnTo>
                    <a:pt x="312" y="652"/>
                  </a:lnTo>
                  <a:lnTo>
                    <a:pt x="567" y="453"/>
                  </a:lnTo>
                  <a:lnTo>
                    <a:pt x="539" y="56"/>
                  </a:lnTo>
                  <a:lnTo>
                    <a:pt x="142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6" name="Line 8">
              <a:extLst>
                <a:ext uri="{FF2B5EF4-FFF2-40B4-BE49-F238E27FC236}">
                  <a16:creationId xmlns:a16="http://schemas.microsoft.com/office/drawing/2014/main" id="{B90068E1-42DB-452F-9F9C-7A3343E2E0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2" y="1167"/>
              <a:ext cx="45" cy="25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7" name="Freeform 9">
              <a:extLst>
                <a:ext uri="{FF2B5EF4-FFF2-40B4-BE49-F238E27FC236}">
                  <a16:creationId xmlns:a16="http://schemas.microsoft.com/office/drawing/2014/main" id="{B869FBA3-D00A-46C9-A8D1-203EE7E56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" y="540"/>
              <a:ext cx="305" cy="1066"/>
            </a:xfrm>
            <a:custGeom>
              <a:avLst/>
              <a:gdLst>
                <a:gd name="T0" fmla="*/ 114 w 580"/>
                <a:gd name="T1" fmla="*/ 0 h 2025"/>
                <a:gd name="T2" fmla="*/ 482 w 580"/>
                <a:gd name="T3" fmla="*/ 0 h 2025"/>
                <a:gd name="T4" fmla="*/ 580 w 580"/>
                <a:gd name="T5" fmla="*/ 170 h 2025"/>
                <a:gd name="T6" fmla="*/ 580 w 580"/>
                <a:gd name="T7" fmla="*/ 1899 h 2025"/>
                <a:gd name="T8" fmla="*/ 454 w 580"/>
                <a:gd name="T9" fmla="*/ 2025 h 2025"/>
                <a:gd name="T10" fmla="*/ 142 w 580"/>
                <a:gd name="T11" fmla="*/ 2025 h 2025"/>
                <a:gd name="T12" fmla="*/ 0 w 580"/>
                <a:gd name="T13" fmla="*/ 1883 h 2025"/>
                <a:gd name="T14" fmla="*/ 0 w 580"/>
                <a:gd name="T15" fmla="*/ 170 h 2025"/>
                <a:gd name="T16" fmla="*/ 114 w 580"/>
                <a:gd name="T17" fmla="*/ 0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0" h="2025">
                  <a:moveTo>
                    <a:pt x="114" y="0"/>
                  </a:moveTo>
                  <a:lnTo>
                    <a:pt x="482" y="0"/>
                  </a:lnTo>
                  <a:lnTo>
                    <a:pt x="580" y="170"/>
                  </a:lnTo>
                  <a:lnTo>
                    <a:pt x="580" y="1899"/>
                  </a:lnTo>
                  <a:lnTo>
                    <a:pt x="454" y="2025"/>
                  </a:lnTo>
                  <a:lnTo>
                    <a:pt x="142" y="2025"/>
                  </a:lnTo>
                  <a:lnTo>
                    <a:pt x="0" y="1883"/>
                  </a:lnTo>
                  <a:lnTo>
                    <a:pt x="0" y="17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8" name="Rectangle 10">
              <a:extLst>
                <a:ext uri="{FF2B5EF4-FFF2-40B4-BE49-F238E27FC236}">
                  <a16:creationId xmlns:a16="http://schemas.microsoft.com/office/drawing/2014/main" id="{0CADDE01-FC9B-46DF-A53C-4C0FFA818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6" y="644"/>
              <a:ext cx="104" cy="538"/>
            </a:xfrm>
            <a:prstGeom prst="rect">
              <a:avLst/>
            </a:prstGeom>
            <a:noFill/>
            <a:ln w="57150" algn="ctr">
              <a:solidFill>
                <a:srgbClr val="3333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9" name="Oval 11">
              <a:extLst>
                <a:ext uri="{FF2B5EF4-FFF2-40B4-BE49-F238E27FC236}">
                  <a16:creationId xmlns:a16="http://schemas.microsoft.com/office/drawing/2014/main" id="{1FE74D83-66C1-43FF-9FF1-962131981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6" y="1450"/>
              <a:ext cx="104" cy="104"/>
            </a:xfrm>
            <a:prstGeom prst="ellipse">
              <a:avLst/>
            </a:prstGeom>
            <a:noFill/>
            <a:ln w="57150" algn="ctr">
              <a:solidFill>
                <a:srgbClr val="33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0" name="Oval 12">
              <a:extLst>
                <a:ext uri="{FF2B5EF4-FFF2-40B4-BE49-F238E27FC236}">
                  <a16:creationId xmlns:a16="http://schemas.microsoft.com/office/drawing/2014/main" id="{5F633729-B3A8-4761-89A2-DA3192844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6" y="1316"/>
              <a:ext cx="104" cy="105"/>
            </a:xfrm>
            <a:prstGeom prst="ellipse">
              <a:avLst/>
            </a:prstGeom>
            <a:noFill/>
            <a:ln w="57150" algn="ctr">
              <a:solidFill>
                <a:srgbClr val="33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1" name="Freeform 13">
              <a:extLst>
                <a:ext uri="{FF2B5EF4-FFF2-40B4-BE49-F238E27FC236}">
                  <a16:creationId xmlns:a16="http://schemas.microsoft.com/office/drawing/2014/main" id="{939D1DEB-F8E3-48E7-9B79-ACAC5A74C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289"/>
              <a:ext cx="1093" cy="912"/>
            </a:xfrm>
            <a:custGeom>
              <a:avLst/>
              <a:gdLst>
                <a:gd name="T0" fmla="*/ 373 w 1093"/>
                <a:gd name="T1" fmla="*/ 0 h 912"/>
                <a:gd name="T2" fmla="*/ 0 w 1093"/>
                <a:gd name="T3" fmla="*/ 720 h 912"/>
                <a:gd name="T4" fmla="*/ 40 w 1093"/>
                <a:gd name="T5" fmla="*/ 812 h 912"/>
                <a:gd name="T6" fmla="*/ 721 w 1093"/>
                <a:gd name="T7" fmla="*/ 912 h 912"/>
                <a:gd name="T8" fmla="*/ 1093 w 1093"/>
                <a:gd name="T9" fmla="*/ 112 h 912"/>
                <a:gd name="T10" fmla="*/ 373 w 1093"/>
                <a:gd name="T11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3" h="912">
                  <a:moveTo>
                    <a:pt x="373" y="0"/>
                  </a:moveTo>
                  <a:lnTo>
                    <a:pt x="0" y="720"/>
                  </a:lnTo>
                  <a:lnTo>
                    <a:pt x="40" y="812"/>
                  </a:lnTo>
                  <a:lnTo>
                    <a:pt x="721" y="912"/>
                  </a:lnTo>
                  <a:lnTo>
                    <a:pt x="1093" y="112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2" name="Freeform 14">
              <a:extLst>
                <a:ext uri="{FF2B5EF4-FFF2-40B4-BE49-F238E27FC236}">
                  <a16:creationId xmlns:a16="http://schemas.microsoft.com/office/drawing/2014/main" id="{680DCE64-06B9-43CD-9CB0-787463917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" y="242"/>
              <a:ext cx="1163" cy="970"/>
            </a:xfrm>
            <a:custGeom>
              <a:avLst/>
              <a:gdLst>
                <a:gd name="T0" fmla="*/ 1446 w 2212"/>
                <a:gd name="T1" fmla="*/ 1843 h 1843"/>
                <a:gd name="T2" fmla="*/ 57 w 2212"/>
                <a:gd name="T3" fmla="*/ 1644 h 1843"/>
                <a:gd name="T4" fmla="*/ 0 w 2212"/>
                <a:gd name="T5" fmla="*/ 1474 h 1843"/>
                <a:gd name="T6" fmla="*/ 766 w 2212"/>
                <a:gd name="T7" fmla="*/ 0 h 1843"/>
                <a:gd name="T8" fmla="*/ 2183 w 2212"/>
                <a:gd name="T9" fmla="*/ 198 h 1843"/>
                <a:gd name="T10" fmla="*/ 2212 w 2212"/>
                <a:gd name="T11" fmla="*/ 340 h 1843"/>
                <a:gd name="T12" fmla="*/ 1446 w 2212"/>
                <a:gd name="T13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2" h="1843">
                  <a:moveTo>
                    <a:pt x="1446" y="1843"/>
                  </a:moveTo>
                  <a:lnTo>
                    <a:pt x="57" y="1644"/>
                  </a:lnTo>
                  <a:lnTo>
                    <a:pt x="0" y="1474"/>
                  </a:lnTo>
                  <a:lnTo>
                    <a:pt x="766" y="0"/>
                  </a:lnTo>
                  <a:lnTo>
                    <a:pt x="2183" y="198"/>
                  </a:lnTo>
                  <a:lnTo>
                    <a:pt x="2212" y="340"/>
                  </a:lnTo>
                  <a:lnTo>
                    <a:pt x="1446" y="1843"/>
                  </a:lnTo>
                  <a:close/>
                </a:path>
              </a:pathLst>
            </a:custGeom>
            <a:noFill/>
            <a:ln w="5715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3" name="Freeform 15">
              <a:extLst>
                <a:ext uri="{FF2B5EF4-FFF2-40B4-BE49-F238E27FC236}">
                  <a16:creationId xmlns:a16="http://schemas.microsoft.com/office/drawing/2014/main" id="{DA98C6D0-1944-4002-94E3-A1D9D7A7A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" y="301"/>
              <a:ext cx="909" cy="747"/>
            </a:xfrm>
            <a:custGeom>
              <a:avLst/>
              <a:gdLst>
                <a:gd name="T0" fmla="*/ 623 w 1729"/>
                <a:gd name="T1" fmla="*/ 0 h 1418"/>
                <a:gd name="T2" fmla="*/ 0 w 1729"/>
                <a:gd name="T3" fmla="*/ 1276 h 1418"/>
                <a:gd name="T4" fmla="*/ 1105 w 1729"/>
                <a:gd name="T5" fmla="*/ 1418 h 1418"/>
                <a:gd name="T6" fmla="*/ 1729 w 1729"/>
                <a:gd name="T7" fmla="*/ 170 h 1418"/>
                <a:gd name="T8" fmla="*/ 623 w 1729"/>
                <a:gd name="T9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9" h="1418">
                  <a:moveTo>
                    <a:pt x="623" y="0"/>
                  </a:moveTo>
                  <a:lnTo>
                    <a:pt x="0" y="1276"/>
                  </a:lnTo>
                  <a:lnTo>
                    <a:pt x="1105" y="1418"/>
                  </a:lnTo>
                  <a:lnTo>
                    <a:pt x="1729" y="170"/>
                  </a:lnTo>
                  <a:lnTo>
                    <a:pt x="623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24" name="Group 16">
            <a:extLst>
              <a:ext uri="{FF2B5EF4-FFF2-40B4-BE49-F238E27FC236}">
                <a16:creationId xmlns:a16="http://schemas.microsoft.com/office/drawing/2014/main" id="{65F418FB-568E-408E-A6DF-E64E78962E38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08050"/>
            <a:ext cx="1463675" cy="1487488"/>
            <a:chOff x="1476" y="289"/>
            <a:chExt cx="1022" cy="1039"/>
          </a:xfrm>
        </p:grpSpPr>
        <p:sp>
          <p:nvSpPr>
            <p:cNvPr id="68625" name="Freeform 17">
              <a:extLst>
                <a:ext uri="{FF2B5EF4-FFF2-40B4-BE49-F238E27FC236}">
                  <a16:creationId xmlns:a16="http://schemas.microsoft.com/office/drawing/2014/main" id="{E0623113-E889-464B-9EE6-8A8CAB4C6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" y="552"/>
              <a:ext cx="179" cy="739"/>
            </a:xfrm>
            <a:custGeom>
              <a:avLst/>
              <a:gdLst>
                <a:gd name="T0" fmla="*/ 244 w 244"/>
                <a:gd name="T1" fmla="*/ 1004 h 1008"/>
                <a:gd name="T2" fmla="*/ 236 w 244"/>
                <a:gd name="T3" fmla="*/ 0 h 1008"/>
                <a:gd name="T4" fmla="*/ 88 w 244"/>
                <a:gd name="T5" fmla="*/ 0 h 1008"/>
                <a:gd name="T6" fmla="*/ 4 w 244"/>
                <a:gd name="T7" fmla="*/ 92 h 1008"/>
                <a:gd name="T8" fmla="*/ 0 w 244"/>
                <a:gd name="T9" fmla="*/ 916 h 1008"/>
                <a:gd name="T10" fmla="*/ 76 w 244"/>
                <a:gd name="T11" fmla="*/ 1008 h 1008"/>
                <a:gd name="T12" fmla="*/ 244 w 244"/>
                <a:gd name="T13" fmla="*/ 1004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008">
                  <a:moveTo>
                    <a:pt x="244" y="1004"/>
                  </a:moveTo>
                  <a:lnTo>
                    <a:pt x="236" y="0"/>
                  </a:lnTo>
                  <a:lnTo>
                    <a:pt x="88" y="0"/>
                  </a:lnTo>
                  <a:lnTo>
                    <a:pt x="4" y="92"/>
                  </a:lnTo>
                  <a:lnTo>
                    <a:pt x="0" y="916"/>
                  </a:lnTo>
                  <a:lnTo>
                    <a:pt x="76" y="1008"/>
                  </a:lnTo>
                  <a:lnTo>
                    <a:pt x="244" y="1004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808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6" name="Freeform 18">
              <a:extLst>
                <a:ext uri="{FF2B5EF4-FFF2-40B4-BE49-F238E27FC236}">
                  <a16:creationId xmlns:a16="http://schemas.microsoft.com/office/drawing/2014/main" id="{3B23851D-FED2-423E-A886-AF985D5AA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" y="934"/>
              <a:ext cx="557" cy="381"/>
            </a:xfrm>
            <a:custGeom>
              <a:avLst/>
              <a:gdLst>
                <a:gd name="T0" fmla="*/ 368 w 760"/>
                <a:gd name="T1" fmla="*/ 0 h 520"/>
                <a:gd name="T2" fmla="*/ 336 w 760"/>
                <a:gd name="T3" fmla="*/ 124 h 520"/>
                <a:gd name="T4" fmla="*/ 4 w 760"/>
                <a:gd name="T5" fmla="*/ 224 h 520"/>
                <a:gd name="T6" fmla="*/ 0 w 760"/>
                <a:gd name="T7" fmla="*/ 320 h 520"/>
                <a:gd name="T8" fmla="*/ 528 w 760"/>
                <a:gd name="T9" fmla="*/ 520 h 520"/>
                <a:gd name="T10" fmla="*/ 760 w 760"/>
                <a:gd name="T11" fmla="*/ 308 h 520"/>
                <a:gd name="T12" fmla="*/ 760 w 760"/>
                <a:gd name="T13" fmla="*/ 168 h 520"/>
                <a:gd name="T14" fmla="*/ 588 w 760"/>
                <a:gd name="T15" fmla="*/ 140 h 520"/>
                <a:gd name="T16" fmla="*/ 584 w 760"/>
                <a:gd name="T17" fmla="*/ 40 h 520"/>
                <a:gd name="T18" fmla="*/ 368 w 760"/>
                <a:gd name="T1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0" h="520">
                  <a:moveTo>
                    <a:pt x="368" y="0"/>
                  </a:moveTo>
                  <a:lnTo>
                    <a:pt x="336" y="124"/>
                  </a:lnTo>
                  <a:lnTo>
                    <a:pt x="4" y="224"/>
                  </a:lnTo>
                  <a:lnTo>
                    <a:pt x="0" y="320"/>
                  </a:lnTo>
                  <a:lnTo>
                    <a:pt x="528" y="520"/>
                  </a:lnTo>
                  <a:lnTo>
                    <a:pt x="760" y="308"/>
                  </a:lnTo>
                  <a:lnTo>
                    <a:pt x="760" y="168"/>
                  </a:lnTo>
                  <a:lnTo>
                    <a:pt x="588" y="140"/>
                  </a:lnTo>
                  <a:lnTo>
                    <a:pt x="584" y="40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7" name="Freeform 19">
              <a:extLst>
                <a:ext uri="{FF2B5EF4-FFF2-40B4-BE49-F238E27FC236}">
                  <a16:creationId xmlns:a16="http://schemas.microsoft.com/office/drawing/2014/main" id="{623A0D4B-2CCB-4C3D-847C-4802D6B47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1" y="1011"/>
              <a:ext cx="612" cy="317"/>
            </a:xfrm>
            <a:custGeom>
              <a:avLst/>
              <a:gdLst>
                <a:gd name="T0" fmla="*/ 709 w 1588"/>
                <a:gd name="T1" fmla="*/ 0 h 822"/>
                <a:gd name="T2" fmla="*/ 0 w 1588"/>
                <a:gd name="T3" fmla="*/ 227 h 822"/>
                <a:gd name="T4" fmla="*/ 0 w 1588"/>
                <a:gd name="T5" fmla="*/ 397 h 822"/>
                <a:gd name="T6" fmla="*/ 1078 w 1588"/>
                <a:gd name="T7" fmla="*/ 822 h 822"/>
                <a:gd name="T8" fmla="*/ 1560 w 1588"/>
                <a:gd name="T9" fmla="*/ 425 h 822"/>
                <a:gd name="T10" fmla="*/ 1588 w 1588"/>
                <a:gd name="T11" fmla="*/ 142 h 822"/>
                <a:gd name="T12" fmla="*/ 709 w 1588"/>
                <a:gd name="T1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8" h="822">
                  <a:moveTo>
                    <a:pt x="709" y="0"/>
                  </a:moveTo>
                  <a:lnTo>
                    <a:pt x="0" y="227"/>
                  </a:lnTo>
                  <a:lnTo>
                    <a:pt x="0" y="397"/>
                  </a:lnTo>
                  <a:lnTo>
                    <a:pt x="1078" y="822"/>
                  </a:lnTo>
                  <a:lnTo>
                    <a:pt x="1560" y="425"/>
                  </a:lnTo>
                  <a:lnTo>
                    <a:pt x="1588" y="142"/>
                  </a:lnTo>
                  <a:lnTo>
                    <a:pt x="709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8" name="Freeform 20">
              <a:extLst>
                <a:ext uri="{FF2B5EF4-FFF2-40B4-BE49-F238E27FC236}">
                  <a16:creationId xmlns:a16="http://schemas.microsoft.com/office/drawing/2014/main" id="{267D2AF7-8835-4C6A-91FC-583F2DAD0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1087"/>
              <a:ext cx="558" cy="176"/>
            </a:xfrm>
            <a:custGeom>
              <a:avLst/>
              <a:gdLst>
                <a:gd name="T0" fmla="*/ 0 w 1446"/>
                <a:gd name="T1" fmla="*/ 86 h 454"/>
                <a:gd name="T2" fmla="*/ 993 w 1446"/>
                <a:gd name="T3" fmla="*/ 454 h 454"/>
                <a:gd name="T4" fmla="*/ 1446 w 1446"/>
                <a:gd name="T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6" h="454">
                  <a:moveTo>
                    <a:pt x="0" y="86"/>
                  </a:moveTo>
                  <a:lnTo>
                    <a:pt x="993" y="454"/>
                  </a:lnTo>
                  <a:lnTo>
                    <a:pt x="1446" y="0"/>
                  </a:lnTo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9" name="Freeform 21">
              <a:extLst>
                <a:ext uri="{FF2B5EF4-FFF2-40B4-BE49-F238E27FC236}">
                  <a16:creationId xmlns:a16="http://schemas.microsoft.com/office/drawing/2014/main" id="{F4DCF407-D436-4B83-999E-DA12A4800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" y="934"/>
              <a:ext cx="218" cy="252"/>
            </a:xfrm>
            <a:custGeom>
              <a:avLst/>
              <a:gdLst>
                <a:gd name="T0" fmla="*/ 142 w 567"/>
                <a:gd name="T1" fmla="*/ 0 h 652"/>
                <a:gd name="T2" fmla="*/ 0 w 567"/>
                <a:gd name="T3" fmla="*/ 482 h 652"/>
                <a:gd name="T4" fmla="*/ 312 w 567"/>
                <a:gd name="T5" fmla="*/ 652 h 652"/>
                <a:gd name="T6" fmla="*/ 567 w 567"/>
                <a:gd name="T7" fmla="*/ 453 h 652"/>
                <a:gd name="T8" fmla="*/ 539 w 567"/>
                <a:gd name="T9" fmla="*/ 56 h 652"/>
                <a:gd name="T10" fmla="*/ 142 w 567"/>
                <a:gd name="T1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7" h="652">
                  <a:moveTo>
                    <a:pt x="142" y="0"/>
                  </a:moveTo>
                  <a:lnTo>
                    <a:pt x="0" y="482"/>
                  </a:lnTo>
                  <a:lnTo>
                    <a:pt x="312" y="652"/>
                  </a:lnTo>
                  <a:lnTo>
                    <a:pt x="567" y="453"/>
                  </a:lnTo>
                  <a:lnTo>
                    <a:pt x="539" y="56"/>
                  </a:lnTo>
                  <a:lnTo>
                    <a:pt x="142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0" name="Line 22">
              <a:extLst>
                <a:ext uri="{FF2B5EF4-FFF2-40B4-BE49-F238E27FC236}">
                  <a16:creationId xmlns:a16="http://schemas.microsoft.com/office/drawing/2014/main" id="{96257CA0-2552-4255-8638-2C88DCED9C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50" y="967"/>
              <a:ext cx="33" cy="186"/>
            </a:xfrm>
            <a:prstGeom prst="line">
              <a:avLst/>
            </a:prstGeom>
            <a:noFill/>
            <a:ln w="571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1" name="Freeform 23">
              <a:extLst>
                <a:ext uri="{FF2B5EF4-FFF2-40B4-BE49-F238E27FC236}">
                  <a16:creationId xmlns:a16="http://schemas.microsoft.com/office/drawing/2014/main" id="{4DD8C660-9F75-4405-B83B-43CA286B8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508"/>
              <a:ext cx="224" cy="781"/>
            </a:xfrm>
            <a:custGeom>
              <a:avLst/>
              <a:gdLst>
                <a:gd name="T0" fmla="*/ 114 w 580"/>
                <a:gd name="T1" fmla="*/ 0 h 2025"/>
                <a:gd name="T2" fmla="*/ 482 w 580"/>
                <a:gd name="T3" fmla="*/ 0 h 2025"/>
                <a:gd name="T4" fmla="*/ 580 w 580"/>
                <a:gd name="T5" fmla="*/ 170 h 2025"/>
                <a:gd name="T6" fmla="*/ 580 w 580"/>
                <a:gd name="T7" fmla="*/ 1899 h 2025"/>
                <a:gd name="T8" fmla="*/ 454 w 580"/>
                <a:gd name="T9" fmla="*/ 2025 h 2025"/>
                <a:gd name="T10" fmla="*/ 142 w 580"/>
                <a:gd name="T11" fmla="*/ 2025 h 2025"/>
                <a:gd name="T12" fmla="*/ 0 w 580"/>
                <a:gd name="T13" fmla="*/ 1883 h 2025"/>
                <a:gd name="T14" fmla="*/ 0 w 580"/>
                <a:gd name="T15" fmla="*/ 170 h 2025"/>
                <a:gd name="T16" fmla="*/ 114 w 580"/>
                <a:gd name="T17" fmla="*/ 0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0" h="2025">
                  <a:moveTo>
                    <a:pt x="114" y="0"/>
                  </a:moveTo>
                  <a:lnTo>
                    <a:pt x="482" y="0"/>
                  </a:lnTo>
                  <a:lnTo>
                    <a:pt x="580" y="170"/>
                  </a:lnTo>
                  <a:lnTo>
                    <a:pt x="580" y="1899"/>
                  </a:lnTo>
                  <a:lnTo>
                    <a:pt x="454" y="2025"/>
                  </a:lnTo>
                  <a:lnTo>
                    <a:pt x="142" y="2025"/>
                  </a:lnTo>
                  <a:lnTo>
                    <a:pt x="0" y="1883"/>
                  </a:lnTo>
                  <a:lnTo>
                    <a:pt x="0" y="17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2" name="Rectangle 24">
              <a:extLst>
                <a:ext uri="{FF2B5EF4-FFF2-40B4-BE49-F238E27FC236}">
                  <a16:creationId xmlns:a16="http://schemas.microsoft.com/office/drawing/2014/main" id="{559E25ED-901B-4349-A360-2390B3C37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" y="584"/>
              <a:ext cx="77" cy="394"/>
            </a:xfrm>
            <a:prstGeom prst="rect">
              <a:avLst/>
            </a:prstGeom>
            <a:noFill/>
            <a:ln w="57150" algn="ctr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3" name="Oval 25">
              <a:extLst>
                <a:ext uri="{FF2B5EF4-FFF2-40B4-BE49-F238E27FC236}">
                  <a16:creationId xmlns:a16="http://schemas.microsoft.com/office/drawing/2014/main" id="{71FCD95F-09A3-4923-872B-4B144CB62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" y="1175"/>
              <a:ext cx="77" cy="76"/>
            </a:xfrm>
            <a:prstGeom prst="ellipse">
              <a:avLst/>
            </a:prstGeom>
            <a:noFill/>
            <a:ln w="5715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4" name="Oval 26">
              <a:extLst>
                <a:ext uri="{FF2B5EF4-FFF2-40B4-BE49-F238E27FC236}">
                  <a16:creationId xmlns:a16="http://schemas.microsoft.com/office/drawing/2014/main" id="{913E7983-05C1-44D2-9DA3-523A636D0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" y="1076"/>
              <a:ext cx="77" cy="77"/>
            </a:xfrm>
            <a:prstGeom prst="ellipse">
              <a:avLst/>
            </a:prstGeom>
            <a:noFill/>
            <a:ln w="5715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5" name="Freeform 27">
              <a:extLst>
                <a:ext uri="{FF2B5EF4-FFF2-40B4-BE49-F238E27FC236}">
                  <a16:creationId xmlns:a16="http://schemas.microsoft.com/office/drawing/2014/main" id="{978BA6CA-416F-4339-BA3D-A0D01E03A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23"/>
              <a:ext cx="801" cy="669"/>
            </a:xfrm>
            <a:custGeom>
              <a:avLst/>
              <a:gdLst>
                <a:gd name="T0" fmla="*/ 373 w 1093"/>
                <a:gd name="T1" fmla="*/ 0 h 912"/>
                <a:gd name="T2" fmla="*/ 0 w 1093"/>
                <a:gd name="T3" fmla="*/ 720 h 912"/>
                <a:gd name="T4" fmla="*/ 40 w 1093"/>
                <a:gd name="T5" fmla="*/ 812 h 912"/>
                <a:gd name="T6" fmla="*/ 721 w 1093"/>
                <a:gd name="T7" fmla="*/ 912 h 912"/>
                <a:gd name="T8" fmla="*/ 1093 w 1093"/>
                <a:gd name="T9" fmla="*/ 112 h 912"/>
                <a:gd name="T10" fmla="*/ 373 w 1093"/>
                <a:gd name="T11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3" h="912">
                  <a:moveTo>
                    <a:pt x="373" y="0"/>
                  </a:moveTo>
                  <a:lnTo>
                    <a:pt x="0" y="720"/>
                  </a:lnTo>
                  <a:lnTo>
                    <a:pt x="40" y="812"/>
                  </a:lnTo>
                  <a:lnTo>
                    <a:pt x="721" y="912"/>
                  </a:lnTo>
                  <a:lnTo>
                    <a:pt x="1093" y="112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6" name="Freeform 28">
              <a:extLst>
                <a:ext uri="{FF2B5EF4-FFF2-40B4-BE49-F238E27FC236}">
                  <a16:creationId xmlns:a16="http://schemas.microsoft.com/office/drawing/2014/main" id="{455D8459-19AD-4DB2-8347-DC1B6C971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" y="289"/>
              <a:ext cx="853" cy="711"/>
            </a:xfrm>
            <a:custGeom>
              <a:avLst/>
              <a:gdLst>
                <a:gd name="T0" fmla="*/ 1446 w 2212"/>
                <a:gd name="T1" fmla="*/ 1843 h 1843"/>
                <a:gd name="T2" fmla="*/ 57 w 2212"/>
                <a:gd name="T3" fmla="*/ 1644 h 1843"/>
                <a:gd name="T4" fmla="*/ 0 w 2212"/>
                <a:gd name="T5" fmla="*/ 1474 h 1843"/>
                <a:gd name="T6" fmla="*/ 766 w 2212"/>
                <a:gd name="T7" fmla="*/ 0 h 1843"/>
                <a:gd name="T8" fmla="*/ 2183 w 2212"/>
                <a:gd name="T9" fmla="*/ 198 h 1843"/>
                <a:gd name="T10" fmla="*/ 2212 w 2212"/>
                <a:gd name="T11" fmla="*/ 340 h 1843"/>
                <a:gd name="T12" fmla="*/ 1446 w 2212"/>
                <a:gd name="T13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2" h="1843">
                  <a:moveTo>
                    <a:pt x="1446" y="1843"/>
                  </a:moveTo>
                  <a:lnTo>
                    <a:pt x="57" y="1644"/>
                  </a:lnTo>
                  <a:lnTo>
                    <a:pt x="0" y="1474"/>
                  </a:lnTo>
                  <a:lnTo>
                    <a:pt x="766" y="0"/>
                  </a:lnTo>
                  <a:lnTo>
                    <a:pt x="2183" y="198"/>
                  </a:lnTo>
                  <a:lnTo>
                    <a:pt x="2212" y="340"/>
                  </a:lnTo>
                  <a:lnTo>
                    <a:pt x="1446" y="1843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7" name="Freeform 29">
              <a:extLst>
                <a:ext uri="{FF2B5EF4-FFF2-40B4-BE49-F238E27FC236}">
                  <a16:creationId xmlns:a16="http://schemas.microsoft.com/office/drawing/2014/main" id="{24CFFD99-8ED2-4340-A5C1-093CE4C11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" y="332"/>
              <a:ext cx="667" cy="548"/>
            </a:xfrm>
            <a:custGeom>
              <a:avLst/>
              <a:gdLst>
                <a:gd name="T0" fmla="*/ 623 w 1729"/>
                <a:gd name="T1" fmla="*/ 0 h 1418"/>
                <a:gd name="T2" fmla="*/ 0 w 1729"/>
                <a:gd name="T3" fmla="*/ 1276 h 1418"/>
                <a:gd name="T4" fmla="*/ 1105 w 1729"/>
                <a:gd name="T5" fmla="*/ 1418 h 1418"/>
                <a:gd name="T6" fmla="*/ 1729 w 1729"/>
                <a:gd name="T7" fmla="*/ 170 h 1418"/>
                <a:gd name="T8" fmla="*/ 623 w 1729"/>
                <a:gd name="T9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9" h="1418">
                  <a:moveTo>
                    <a:pt x="623" y="0"/>
                  </a:moveTo>
                  <a:lnTo>
                    <a:pt x="0" y="1276"/>
                  </a:lnTo>
                  <a:lnTo>
                    <a:pt x="1105" y="1418"/>
                  </a:lnTo>
                  <a:lnTo>
                    <a:pt x="1729" y="170"/>
                  </a:lnTo>
                  <a:lnTo>
                    <a:pt x="623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38" name="Group 30">
            <a:extLst>
              <a:ext uri="{FF2B5EF4-FFF2-40B4-BE49-F238E27FC236}">
                <a16:creationId xmlns:a16="http://schemas.microsoft.com/office/drawing/2014/main" id="{824854C7-44DA-4BBB-BE64-C8433CE69BED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908050"/>
            <a:ext cx="1463675" cy="1487488"/>
            <a:chOff x="2558" y="289"/>
            <a:chExt cx="1022" cy="1039"/>
          </a:xfrm>
        </p:grpSpPr>
        <p:sp>
          <p:nvSpPr>
            <p:cNvPr id="68639" name="Freeform 31">
              <a:extLst>
                <a:ext uri="{FF2B5EF4-FFF2-40B4-BE49-F238E27FC236}">
                  <a16:creationId xmlns:a16="http://schemas.microsoft.com/office/drawing/2014/main" id="{26318937-998D-4E5C-9FDB-A62652D01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" y="552"/>
              <a:ext cx="179" cy="739"/>
            </a:xfrm>
            <a:custGeom>
              <a:avLst/>
              <a:gdLst>
                <a:gd name="T0" fmla="*/ 244 w 244"/>
                <a:gd name="T1" fmla="*/ 1004 h 1008"/>
                <a:gd name="T2" fmla="*/ 236 w 244"/>
                <a:gd name="T3" fmla="*/ 0 h 1008"/>
                <a:gd name="T4" fmla="*/ 88 w 244"/>
                <a:gd name="T5" fmla="*/ 0 h 1008"/>
                <a:gd name="T6" fmla="*/ 4 w 244"/>
                <a:gd name="T7" fmla="*/ 92 h 1008"/>
                <a:gd name="T8" fmla="*/ 0 w 244"/>
                <a:gd name="T9" fmla="*/ 916 h 1008"/>
                <a:gd name="T10" fmla="*/ 76 w 244"/>
                <a:gd name="T11" fmla="*/ 1008 h 1008"/>
                <a:gd name="T12" fmla="*/ 244 w 244"/>
                <a:gd name="T13" fmla="*/ 1004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008">
                  <a:moveTo>
                    <a:pt x="244" y="1004"/>
                  </a:moveTo>
                  <a:lnTo>
                    <a:pt x="236" y="0"/>
                  </a:lnTo>
                  <a:lnTo>
                    <a:pt x="88" y="0"/>
                  </a:lnTo>
                  <a:lnTo>
                    <a:pt x="4" y="92"/>
                  </a:lnTo>
                  <a:lnTo>
                    <a:pt x="0" y="916"/>
                  </a:lnTo>
                  <a:lnTo>
                    <a:pt x="76" y="1008"/>
                  </a:lnTo>
                  <a:lnTo>
                    <a:pt x="244" y="1004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0" name="Freeform 32">
              <a:extLst>
                <a:ext uri="{FF2B5EF4-FFF2-40B4-BE49-F238E27FC236}">
                  <a16:creationId xmlns:a16="http://schemas.microsoft.com/office/drawing/2014/main" id="{47944281-7E05-46FF-A995-0838CE2CB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934"/>
              <a:ext cx="557" cy="381"/>
            </a:xfrm>
            <a:custGeom>
              <a:avLst/>
              <a:gdLst>
                <a:gd name="T0" fmla="*/ 368 w 760"/>
                <a:gd name="T1" fmla="*/ 0 h 520"/>
                <a:gd name="T2" fmla="*/ 336 w 760"/>
                <a:gd name="T3" fmla="*/ 124 h 520"/>
                <a:gd name="T4" fmla="*/ 4 w 760"/>
                <a:gd name="T5" fmla="*/ 224 h 520"/>
                <a:gd name="T6" fmla="*/ 0 w 760"/>
                <a:gd name="T7" fmla="*/ 320 h 520"/>
                <a:gd name="T8" fmla="*/ 528 w 760"/>
                <a:gd name="T9" fmla="*/ 520 h 520"/>
                <a:gd name="T10" fmla="*/ 760 w 760"/>
                <a:gd name="T11" fmla="*/ 308 h 520"/>
                <a:gd name="T12" fmla="*/ 760 w 760"/>
                <a:gd name="T13" fmla="*/ 168 h 520"/>
                <a:gd name="T14" fmla="*/ 588 w 760"/>
                <a:gd name="T15" fmla="*/ 140 h 520"/>
                <a:gd name="T16" fmla="*/ 584 w 760"/>
                <a:gd name="T17" fmla="*/ 40 h 520"/>
                <a:gd name="T18" fmla="*/ 368 w 760"/>
                <a:gd name="T1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0" h="520">
                  <a:moveTo>
                    <a:pt x="368" y="0"/>
                  </a:moveTo>
                  <a:lnTo>
                    <a:pt x="336" y="124"/>
                  </a:lnTo>
                  <a:lnTo>
                    <a:pt x="4" y="224"/>
                  </a:lnTo>
                  <a:lnTo>
                    <a:pt x="0" y="320"/>
                  </a:lnTo>
                  <a:lnTo>
                    <a:pt x="528" y="520"/>
                  </a:lnTo>
                  <a:lnTo>
                    <a:pt x="760" y="308"/>
                  </a:lnTo>
                  <a:lnTo>
                    <a:pt x="760" y="168"/>
                  </a:lnTo>
                  <a:lnTo>
                    <a:pt x="588" y="140"/>
                  </a:lnTo>
                  <a:lnTo>
                    <a:pt x="584" y="40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1" name="Freeform 33">
              <a:extLst>
                <a:ext uri="{FF2B5EF4-FFF2-40B4-BE49-F238E27FC236}">
                  <a16:creationId xmlns:a16="http://schemas.microsoft.com/office/drawing/2014/main" id="{F56488C7-2A8B-46D3-BC60-5D650B60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3" y="1011"/>
              <a:ext cx="612" cy="317"/>
            </a:xfrm>
            <a:custGeom>
              <a:avLst/>
              <a:gdLst>
                <a:gd name="T0" fmla="*/ 709 w 1588"/>
                <a:gd name="T1" fmla="*/ 0 h 822"/>
                <a:gd name="T2" fmla="*/ 0 w 1588"/>
                <a:gd name="T3" fmla="*/ 227 h 822"/>
                <a:gd name="T4" fmla="*/ 0 w 1588"/>
                <a:gd name="T5" fmla="*/ 397 h 822"/>
                <a:gd name="T6" fmla="*/ 1078 w 1588"/>
                <a:gd name="T7" fmla="*/ 822 h 822"/>
                <a:gd name="T8" fmla="*/ 1560 w 1588"/>
                <a:gd name="T9" fmla="*/ 425 h 822"/>
                <a:gd name="T10" fmla="*/ 1588 w 1588"/>
                <a:gd name="T11" fmla="*/ 142 h 822"/>
                <a:gd name="T12" fmla="*/ 709 w 1588"/>
                <a:gd name="T1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8" h="822">
                  <a:moveTo>
                    <a:pt x="709" y="0"/>
                  </a:moveTo>
                  <a:lnTo>
                    <a:pt x="0" y="227"/>
                  </a:lnTo>
                  <a:lnTo>
                    <a:pt x="0" y="397"/>
                  </a:lnTo>
                  <a:lnTo>
                    <a:pt x="1078" y="822"/>
                  </a:lnTo>
                  <a:lnTo>
                    <a:pt x="1560" y="425"/>
                  </a:lnTo>
                  <a:lnTo>
                    <a:pt x="1588" y="142"/>
                  </a:lnTo>
                  <a:lnTo>
                    <a:pt x="709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2" name="Freeform 34">
              <a:extLst>
                <a:ext uri="{FF2B5EF4-FFF2-40B4-BE49-F238E27FC236}">
                  <a16:creationId xmlns:a16="http://schemas.microsoft.com/office/drawing/2014/main" id="{1858B4FC-6573-494B-8C49-6BD0F8CC9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5" y="1087"/>
              <a:ext cx="558" cy="176"/>
            </a:xfrm>
            <a:custGeom>
              <a:avLst/>
              <a:gdLst>
                <a:gd name="T0" fmla="*/ 0 w 1446"/>
                <a:gd name="T1" fmla="*/ 86 h 454"/>
                <a:gd name="T2" fmla="*/ 993 w 1446"/>
                <a:gd name="T3" fmla="*/ 454 h 454"/>
                <a:gd name="T4" fmla="*/ 1446 w 1446"/>
                <a:gd name="T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6" h="454">
                  <a:moveTo>
                    <a:pt x="0" y="86"/>
                  </a:moveTo>
                  <a:lnTo>
                    <a:pt x="993" y="454"/>
                  </a:lnTo>
                  <a:lnTo>
                    <a:pt x="1446" y="0"/>
                  </a:lnTo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3" name="Freeform 35">
              <a:extLst>
                <a:ext uri="{FF2B5EF4-FFF2-40B4-BE49-F238E27FC236}">
                  <a16:creationId xmlns:a16="http://schemas.microsoft.com/office/drawing/2014/main" id="{47100E40-EB53-434F-B0F2-F2EFB011D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" y="934"/>
              <a:ext cx="218" cy="252"/>
            </a:xfrm>
            <a:custGeom>
              <a:avLst/>
              <a:gdLst>
                <a:gd name="T0" fmla="*/ 142 w 567"/>
                <a:gd name="T1" fmla="*/ 0 h 652"/>
                <a:gd name="T2" fmla="*/ 0 w 567"/>
                <a:gd name="T3" fmla="*/ 482 h 652"/>
                <a:gd name="T4" fmla="*/ 312 w 567"/>
                <a:gd name="T5" fmla="*/ 652 h 652"/>
                <a:gd name="T6" fmla="*/ 567 w 567"/>
                <a:gd name="T7" fmla="*/ 453 h 652"/>
                <a:gd name="T8" fmla="*/ 539 w 567"/>
                <a:gd name="T9" fmla="*/ 56 h 652"/>
                <a:gd name="T10" fmla="*/ 142 w 567"/>
                <a:gd name="T1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7" h="652">
                  <a:moveTo>
                    <a:pt x="142" y="0"/>
                  </a:moveTo>
                  <a:lnTo>
                    <a:pt x="0" y="482"/>
                  </a:lnTo>
                  <a:lnTo>
                    <a:pt x="312" y="652"/>
                  </a:lnTo>
                  <a:lnTo>
                    <a:pt x="567" y="453"/>
                  </a:lnTo>
                  <a:lnTo>
                    <a:pt x="539" y="56"/>
                  </a:lnTo>
                  <a:lnTo>
                    <a:pt x="142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4" name="Line 36">
              <a:extLst>
                <a:ext uri="{FF2B5EF4-FFF2-40B4-BE49-F238E27FC236}">
                  <a16:creationId xmlns:a16="http://schemas.microsoft.com/office/drawing/2014/main" id="{F02D5BCE-3B62-4EA6-A341-DAB3F3D97A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32" y="967"/>
              <a:ext cx="33" cy="186"/>
            </a:xfrm>
            <a:prstGeom prst="line">
              <a:avLst/>
            </a:prstGeom>
            <a:noFill/>
            <a:ln w="5715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5" name="Freeform 37">
              <a:extLst>
                <a:ext uri="{FF2B5EF4-FFF2-40B4-BE49-F238E27FC236}">
                  <a16:creationId xmlns:a16="http://schemas.microsoft.com/office/drawing/2014/main" id="{3447409E-8CCC-43B0-B79B-BF8578329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6" y="508"/>
              <a:ext cx="224" cy="781"/>
            </a:xfrm>
            <a:custGeom>
              <a:avLst/>
              <a:gdLst>
                <a:gd name="T0" fmla="*/ 114 w 580"/>
                <a:gd name="T1" fmla="*/ 0 h 2025"/>
                <a:gd name="T2" fmla="*/ 482 w 580"/>
                <a:gd name="T3" fmla="*/ 0 h 2025"/>
                <a:gd name="T4" fmla="*/ 580 w 580"/>
                <a:gd name="T5" fmla="*/ 170 h 2025"/>
                <a:gd name="T6" fmla="*/ 580 w 580"/>
                <a:gd name="T7" fmla="*/ 1899 h 2025"/>
                <a:gd name="T8" fmla="*/ 454 w 580"/>
                <a:gd name="T9" fmla="*/ 2025 h 2025"/>
                <a:gd name="T10" fmla="*/ 142 w 580"/>
                <a:gd name="T11" fmla="*/ 2025 h 2025"/>
                <a:gd name="T12" fmla="*/ 0 w 580"/>
                <a:gd name="T13" fmla="*/ 1883 h 2025"/>
                <a:gd name="T14" fmla="*/ 0 w 580"/>
                <a:gd name="T15" fmla="*/ 170 h 2025"/>
                <a:gd name="T16" fmla="*/ 114 w 580"/>
                <a:gd name="T17" fmla="*/ 0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0" h="2025">
                  <a:moveTo>
                    <a:pt x="114" y="0"/>
                  </a:moveTo>
                  <a:lnTo>
                    <a:pt x="482" y="0"/>
                  </a:lnTo>
                  <a:lnTo>
                    <a:pt x="580" y="170"/>
                  </a:lnTo>
                  <a:lnTo>
                    <a:pt x="580" y="1899"/>
                  </a:lnTo>
                  <a:lnTo>
                    <a:pt x="454" y="2025"/>
                  </a:lnTo>
                  <a:lnTo>
                    <a:pt x="142" y="2025"/>
                  </a:lnTo>
                  <a:lnTo>
                    <a:pt x="0" y="1883"/>
                  </a:lnTo>
                  <a:lnTo>
                    <a:pt x="0" y="17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6" name="Rectangle 38">
              <a:extLst>
                <a:ext uri="{FF2B5EF4-FFF2-40B4-BE49-F238E27FC236}">
                  <a16:creationId xmlns:a16="http://schemas.microsoft.com/office/drawing/2014/main" id="{403505E0-09CE-40CD-B7C7-8C081F3E2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" y="584"/>
              <a:ext cx="77" cy="394"/>
            </a:xfrm>
            <a:prstGeom prst="rect">
              <a:avLst/>
            </a:prstGeom>
            <a:noFill/>
            <a:ln w="57150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7" name="Oval 39">
              <a:extLst>
                <a:ext uri="{FF2B5EF4-FFF2-40B4-BE49-F238E27FC236}">
                  <a16:creationId xmlns:a16="http://schemas.microsoft.com/office/drawing/2014/main" id="{C7AB46D9-F7A8-4FF6-BCEF-6A4561E68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" y="1175"/>
              <a:ext cx="77" cy="76"/>
            </a:xfrm>
            <a:prstGeom prst="ellipse">
              <a:avLst/>
            </a:prstGeom>
            <a:noFill/>
            <a:ln w="5715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8" name="Oval 40">
              <a:extLst>
                <a:ext uri="{FF2B5EF4-FFF2-40B4-BE49-F238E27FC236}">
                  <a16:creationId xmlns:a16="http://schemas.microsoft.com/office/drawing/2014/main" id="{388810EF-814E-4EA8-B475-80718C2CA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" y="1076"/>
              <a:ext cx="77" cy="77"/>
            </a:xfrm>
            <a:prstGeom prst="ellipse">
              <a:avLst/>
            </a:prstGeom>
            <a:noFill/>
            <a:ln w="5715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9" name="Freeform 41">
              <a:extLst>
                <a:ext uri="{FF2B5EF4-FFF2-40B4-BE49-F238E27FC236}">
                  <a16:creationId xmlns:a16="http://schemas.microsoft.com/office/drawing/2014/main" id="{692D5970-57D6-4DD8-93FC-029A8116F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23"/>
              <a:ext cx="801" cy="669"/>
            </a:xfrm>
            <a:custGeom>
              <a:avLst/>
              <a:gdLst>
                <a:gd name="T0" fmla="*/ 373 w 1093"/>
                <a:gd name="T1" fmla="*/ 0 h 912"/>
                <a:gd name="T2" fmla="*/ 0 w 1093"/>
                <a:gd name="T3" fmla="*/ 720 h 912"/>
                <a:gd name="T4" fmla="*/ 40 w 1093"/>
                <a:gd name="T5" fmla="*/ 812 h 912"/>
                <a:gd name="T6" fmla="*/ 721 w 1093"/>
                <a:gd name="T7" fmla="*/ 912 h 912"/>
                <a:gd name="T8" fmla="*/ 1093 w 1093"/>
                <a:gd name="T9" fmla="*/ 112 h 912"/>
                <a:gd name="T10" fmla="*/ 373 w 1093"/>
                <a:gd name="T11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3" h="912">
                  <a:moveTo>
                    <a:pt x="373" y="0"/>
                  </a:moveTo>
                  <a:lnTo>
                    <a:pt x="0" y="720"/>
                  </a:lnTo>
                  <a:lnTo>
                    <a:pt x="40" y="812"/>
                  </a:lnTo>
                  <a:lnTo>
                    <a:pt x="721" y="912"/>
                  </a:lnTo>
                  <a:lnTo>
                    <a:pt x="1093" y="112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0" name="Freeform 42">
              <a:extLst>
                <a:ext uri="{FF2B5EF4-FFF2-40B4-BE49-F238E27FC236}">
                  <a16:creationId xmlns:a16="http://schemas.microsoft.com/office/drawing/2014/main" id="{56ABE39F-5D78-4EA9-864D-73FCBC7B5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" y="289"/>
              <a:ext cx="853" cy="711"/>
            </a:xfrm>
            <a:custGeom>
              <a:avLst/>
              <a:gdLst>
                <a:gd name="T0" fmla="*/ 1446 w 2212"/>
                <a:gd name="T1" fmla="*/ 1843 h 1843"/>
                <a:gd name="T2" fmla="*/ 57 w 2212"/>
                <a:gd name="T3" fmla="*/ 1644 h 1843"/>
                <a:gd name="T4" fmla="*/ 0 w 2212"/>
                <a:gd name="T5" fmla="*/ 1474 h 1843"/>
                <a:gd name="T6" fmla="*/ 766 w 2212"/>
                <a:gd name="T7" fmla="*/ 0 h 1843"/>
                <a:gd name="T8" fmla="*/ 2183 w 2212"/>
                <a:gd name="T9" fmla="*/ 198 h 1843"/>
                <a:gd name="T10" fmla="*/ 2212 w 2212"/>
                <a:gd name="T11" fmla="*/ 340 h 1843"/>
                <a:gd name="T12" fmla="*/ 1446 w 2212"/>
                <a:gd name="T13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2" h="1843">
                  <a:moveTo>
                    <a:pt x="1446" y="1843"/>
                  </a:moveTo>
                  <a:lnTo>
                    <a:pt x="57" y="1644"/>
                  </a:lnTo>
                  <a:lnTo>
                    <a:pt x="0" y="1474"/>
                  </a:lnTo>
                  <a:lnTo>
                    <a:pt x="766" y="0"/>
                  </a:lnTo>
                  <a:lnTo>
                    <a:pt x="2183" y="198"/>
                  </a:lnTo>
                  <a:lnTo>
                    <a:pt x="2212" y="340"/>
                  </a:lnTo>
                  <a:lnTo>
                    <a:pt x="1446" y="1843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1" name="Freeform 43">
              <a:extLst>
                <a:ext uri="{FF2B5EF4-FFF2-40B4-BE49-F238E27FC236}">
                  <a16:creationId xmlns:a16="http://schemas.microsoft.com/office/drawing/2014/main" id="{E81DA2CD-48B3-4534-84DA-572A1BA69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7" y="332"/>
              <a:ext cx="667" cy="548"/>
            </a:xfrm>
            <a:custGeom>
              <a:avLst/>
              <a:gdLst>
                <a:gd name="T0" fmla="*/ 623 w 1729"/>
                <a:gd name="T1" fmla="*/ 0 h 1418"/>
                <a:gd name="T2" fmla="*/ 0 w 1729"/>
                <a:gd name="T3" fmla="*/ 1276 h 1418"/>
                <a:gd name="T4" fmla="*/ 1105 w 1729"/>
                <a:gd name="T5" fmla="*/ 1418 h 1418"/>
                <a:gd name="T6" fmla="*/ 1729 w 1729"/>
                <a:gd name="T7" fmla="*/ 170 h 1418"/>
                <a:gd name="T8" fmla="*/ 623 w 1729"/>
                <a:gd name="T9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9" h="1418">
                  <a:moveTo>
                    <a:pt x="623" y="0"/>
                  </a:moveTo>
                  <a:lnTo>
                    <a:pt x="0" y="1276"/>
                  </a:lnTo>
                  <a:lnTo>
                    <a:pt x="1105" y="1418"/>
                  </a:lnTo>
                  <a:lnTo>
                    <a:pt x="1729" y="170"/>
                  </a:lnTo>
                  <a:lnTo>
                    <a:pt x="623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2" name="Group 44">
            <a:extLst>
              <a:ext uri="{FF2B5EF4-FFF2-40B4-BE49-F238E27FC236}">
                <a16:creationId xmlns:a16="http://schemas.microsoft.com/office/drawing/2014/main" id="{BDECE637-3EB8-4708-B84B-F1566786FB3C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908050"/>
            <a:ext cx="1463675" cy="1487488"/>
            <a:chOff x="3692" y="289"/>
            <a:chExt cx="1022" cy="1039"/>
          </a:xfrm>
        </p:grpSpPr>
        <p:sp>
          <p:nvSpPr>
            <p:cNvPr id="68653" name="Freeform 45">
              <a:extLst>
                <a:ext uri="{FF2B5EF4-FFF2-40B4-BE49-F238E27FC236}">
                  <a16:creationId xmlns:a16="http://schemas.microsoft.com/office/drawing/2014/main" id="{176D63FF-B049-4299-A09C-06128807C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3" y="552"/>
              <a:ext cx="179" cy="739"/>
            </a:xfrm>
            <a:custGeom>
              <a:avLst/>
              <a:gdLst>
                <a:gd name="T0" fmla="*/ 244 w 244"/>
                <a:gd name="T1" fmla="*/ 1004 h 1008"/>
                <a:gd name="T2" fmla="*/ 236 w 244"/>
                <a:gd name="T3" fmla="*/ 0 h 1008"/>
                <a:gd name="T4" fmla="*/ 88 w 244"/>
                <a:gd name="T5" fmla="*/ 0 h 1008"/>
                <a:gd name="T6" fmla="*/ 4 w 244"/>
                <a:gd name="T7" fmla="*/ 92 h 1008"/>
                <a:gd name="T8" fmla="*/ 0 w 244"/>
                <a:gd name="T9" fmla="*/ 916 h 1008"/>
                <a:gd name="T10" fmla="*/ 76 w 244"/>
                <a:gd name="T11" fmla="*/ 1008 h 1008"/>
                <a:gd name="T12" fmla="*/ 244 w 244"/>
                <a:gd name="T13" fmla="*/ 1004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008">
                  <a:moveTo>
                    <a:pt x="244" y="1004"/>
                  </a:moveTo>
                  <a:lnTo>
                    <a:pt x="236" y="0"/>
                  </a:lnTo>
                  <a:lnTo>
                    <a:pt x="88" y="0"/>
                  </a:lnTo>
                  <a:lnTo>
                    <a:pt x="4" y="92"/>
                  </a:lnTo>
                  <a:lnTo>
                    <a:pt x="0" y="916"/>
                  </a:lnTo>
                  <a:lnTo>
                    <a:pt x="76" y="1008"/>
                  </a:lnTo>
                  <a:lnTo>
                    <a:pt x="244" y="100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4" name="Freeform 46">
              <a:extLst>
                <a:ext uri="{FF2B5EF4-FFF2-40B4-BE49-F238E27FC236}">
                  <a16:creationId xmlns:a16="http://schemas.microsoft.com/office/drawing/2014/main" id="{26301C8F-0EFB-4CD2-8AF5-3F1E18AFD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8" y="934"/>
              <a:ext cx="557" cy="381"/>
            </a:xfrm>
            <a:custGeom>
              <a:avLst/>
              <a:gdLst>
                <a:gd name="T0" fmla="*/ 368 w 760"/>
                <a:gd name="T1" fmla="*/ 0 h 520"/>
                <a:gd name="T2" fmla="*/ 336 w 760"/>
                <a:gd name="T3" fmla="*/ 124 h 520"/>
                <a:gd name="T4" fmla="*/ 4 w 760"/>
                <a:gd name="T5" fmla="*/ 224 h 520"/>
                <a:gd name="T6" fmla="*/ 0 w 760"/>
                <a:gd name="T7" fmla="*/ 320 h 520"/>
                <a:gd name="T8" fmla="*/ 528 w 760"/>
                <a:gd name="T9" fmla="*/ 520 h 520"/>
                <a:gd name="T10" fmla="*/ 760 w 760"/>
                <a:gd name="T11" fmla="*/ 308 h 520"/>
                <a:gd name="T12" fmla="*/ 760 w 760"/>
                <a:gd name="T13" fmla="*/ 168 h 520"/>
                <a:gd name="T14" fmla="*/ 588 w 760"/>
                <a:gd name="T15" fmla="*/ 140 h 520"/>
                <a:gd name="T16" fmla="*/ 584 w 760"/>
                <a:gd name="T17" fmla="*/ 40 h 520"/>
                <a:gd name="T18" fmla="*/ 368 w 760"/>
                <a:gd name="T1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0" h="520">
                  <a:moveTo>
                    <a:pt x="368" y="0"/>
                  </a:moveTo>
                  <a:lnTo>
                    <a:pt x="336" y="124"/>
                  </a:lnTo>
                  <a:lnTo>
                    <a:pt x="4" y="224"/>
                  </a:lnTo>
                  <a:lnTo>
                    <a:pt x="0" y="320"/>
                  </a:lnTo>
                  <a:lnTo>
                    <a:pt x="528" y="520"/>
                  </a:lnTo>
                  <a:lnTo>
                    <a:pt x="760" y="308"/>
                  </a:lnTo>
                  <a:lnTo>
                    <a:pt x="760" y="168"/>
                  </a:lnTo>
                  <a:lnTo>
                    <a:pt x="588" y="140"/>
                  </a:lnTo>
                  <a:lnTo>
                    <a:pt x="584" y="40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5" name="Freeform 47">
              <a:extLst>
                <a:ext uri="{FF2B5EF4-FFF2-40B4-BE49-F238E27FC236}">
                  <a16:creationId xmlns:a16="http://schemas.microsoft.com/office/drawing/2014/main" id="{0489DBF1-0BD0-4A98-8A4E-62D7F1BA6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" y="1011"/>
              <a:ext cx="612" cy="317"/>
            </a:xfrm>
            <a:custGeom>
              <a:avLst/>
              <a:gdLst>
                <a:gd name="T0" fmla="*/ 709 w 1588"/>
                <a:gd name="T1" fmla="*/ 0 h 822"/>
                <a:gd name="T2" fmla="*/ 0 w 1588"/>
                <a:gd name="T3" fmla="*/ 227 h 822"/>
                <a:gd name="T4" fmla="*/ 0 w 1588"/>
                <a:gd name="T5" fmla="*/ 397 h 822"/>
                <a:gd name="T6" fmla="*/ 1078 w 1588"/>
                <a:gd name="T7" fmla="*/ 822 h 822"/>
                <a:gd name="T8" fmla="*/ 1560 w 1588"/>
                <a:gd name="T9" fmla="*/ 425 h 822"/>
                <a:gd name="T10" fmla="*/ 1588 w 1588"/>
                <a:gd name="T11" fmla="*/ 142 h 822"/>
                <a:gd name="T12" fmla="*/ 709 w 1588"/>
                <a:gd name="T1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8" h="822">
                  <a:moveTo>
                    <a:pt x="709" y="0"/>
                  </a:moveTo>
                  <a:lnTo>
                    <a:pt x="0" y="227"/>
                  </a:lnTo>
                  <a:lnTo>
                    <a:pt x="0" y="397"/>
                  </a:lnTo>
                  <a:lnTo>
                    <a:pt x="1078" y="822"/>
                  </a:lnTo>
                  <a:lnTo>
                    <a:pt x="1560" y="425"/>
                  </a:lnTo>
                  <a:lnTo>
                    <a:pt x="1588" y="142"/>
                  </a:lnTo>
                  <a:lnTo>
                    <a:pt x="709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6" name="Freeform 48">
              <a:extLst>
                <a:ext uri="{FF2B5EF4-FFF2-40B4-BE49-F238E27FC236}">
                  <a16:creationId xmlns:a16="http://schemas.microsoft.com/office/drawing/2014/main" id="{203A17BD-400B-4153-AE31-D315C1335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1087"/>
              <a:ext cx="558" cy="176"/>
            </a:xfrm>
            <a:custGeom>
              <a:avLst/>
              <a:gdLst>
                <a:gd name="T0" fmla="*/ 0 w 1446"/>
                <a:gd name="T1" fmla="*/ 86 h 454"/>
                <a:gd name="T2" fmla="*/ 993 w 1446"/>
                <a:gd name="T3" fmla="*/ 454 h 454"/>
                <a:gd name="T4" fmla="*/ 1446 w 1446"/>
                <a:gd name="T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6" h="454">
                  <a:moveTo>
                    <a:pt x="0" y="86"/>
                  </a:moveTo>
                  <a:lnTo>
                    <a:pt x="993" y="454"/>
                  </a:lnTo>
                  <a:lnTo>
                    <a:pt x="1446" y="0"/>
                  </a:lnTo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7" name="Freeform 49">
              <a:extLst>
                <a:ext uri="{FF2B5EF4-FFF2-40B4-BE49-F238E27FC236}">
                  <a16:creationId xmlns:a16="http://schemas.microsoft.com/office/drawing/2014/main" id="{5BF9EE7F-B2C9-40D1-A593-70F6E6143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" y="934"/>
              <a:ext cx="218" cy="252"/>
            </a:xfrm>
            <a:custGeom>
              <a:avLst/>
              <a:gdLst>
                <a:gd name="T0" fmla="*/ 142 w 567"/>
                <a:gd name="T1" fmla="*/ 0 h 652"/>
                <a:gd name="T2" fmla="*/ 0 w 567"/>
                <a:gd name="T3" fmla="*/ 482 h 652"/>
                <a:gd name="T4" fmla="*/ 312 w 567"/>
                <a:gd name="T5" fmla="*/ 652 h 652"/>
                <a:gd name="T6" fmla="*/ 567 w 567"/>
                <a:gd name="T7" fmla="*/ 453 h 652"/>
                <a:gd name="T8" fmla="*/ 539 w 567"/>
                <a:gd name="T9" fmla="*/ 56 h 652"/>
                <a:gd name="T10" fmla="*/ 142 w 567"/>
                <a:gd name="T1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7" h="652">
                  <a:moveTo>
                    <a:pt x="142" y="0"/>
                  </a:moveTo>
                  <a:lnTo>
                    <a:pt x="0" y="482"/>
                  </a:lnTo>
                  <a:lnTo>
                    <a:pt x="312" y="652"/>
                  </a:lnTo>
                  <a:lnTo>
                    <a:pt x="567" y="453"/>
                  </a:lnTo>
                  <a:lnTo>
                    <a:pt x="539" y="56"/>
                  </a:lnTo>
                  <a:lnTo>
                    <a:pt x="142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8" name="Line 50">
              <a:extLst>
                <a:ext uri="{FF2B5EF4-FFF2-40B4-BE49-F238E27FC236}">
                  <a16:creationId xmlns:a16="http://schemas.microsoft.com/office/drawing/2014/main" id="{6FD1338E-AC0A-4EE1-9839-3B77A2F8FB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66" y="967"/>
              <a:ext cx="33" cy="186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9" name="Freeform 51">
              <a:extLst>
                <a:ext uri="{FF2B5EF4-FFF2-40B4-BE49-F238E27FC236}">
                  <a16:creationId xmlns:a16="http://schemas.microsoft.com/office/drawing/2014/main" id="{E4DF6AFE-6538-45B5-88B3-C79456CF7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0" y="508"/>
              <a:ext cx="224" cy="781"/>
            </a:xfrm>
            <a:custGeom>
              <a:avLst/>
              <a:gdLst>
                <a:gd name="T0" fmla="*/ 114 w 580"/>
                <a:gd name="T1" fmla="*/ 0 h 2025"/>
                <a:gd name="T2" fmla="*/ 482 w 580"/>
                <a:gd name="T3" fmla="*/ 0 h 2025"/>
                <a:gd name="T4" fmla="*/ 580 w 580"/>
                <a:gd name="T5" fmla="*/ 170 h 2025"/>
                <a:gd name="T6" fmla="*/ 580 w 580"/>
                <a:gd name="T7" fmla="*/ 1899 h 2025"/>
                <a:gd name="T8" fmla="*/ 454 w 580"/>
                <a:gd name="T9" fmla="*/ 2025 h 2025"/>
                <a:gd name="T10" fmla="*/ 142 w 580"/>
                <a:gd name="T11" fmla="*/ 2025 h 2025"/>
                <a:gd name="T12" fmla="*/ 0 w 580"/>
                <a:gd name="T13" fmla="*/ 1883 h 2025"/>
                <a:gd name="T14" fmla="*/ 0 w 580"/>
                <a:gd name="T15" fmla="*/ 170 h 2025"/>
                <a:gd name="T16" fmla="*/ 114 w 580"/>
                <a:gd name="T17" fmla="*/ 0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0" h="2025">
                  <a:moveTo>
                    <a:pt x="114" y="0"/>
                  </a:moveTo>
                  <a:lnTo>
                    <a:pt x="482" y="0"/>
                  </a:lnTo>
                  <a:lnTo>
                    <a:pt x="580" y="170"/>
                  </a:lnTo>
                  <a:lnTo>
                    <a:pt x="580" y="1899"/>
                  </a:lnTo>
                  <a:lnTo>
                    <a:pt x="454" y="2025"/>
                  </a:lnTo>
                  <a:lnTo>
                    <a:pt x="142" y="2025"/>
                  </a:lnTo>
                  <a:lnTo>
                    <a:pt x="0" y="1883"/>
                  </a:lnTo>
                  <a:lnTo>
                    <a:pt x="0" y="17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0" name="Rectangle 52">
              <a:extLst>
                <a:ext uri="{FF2B5EF4-FFF2-40B4-BE49-F238E27FC236}">
                  <a16:creationId xmlns:a16="http://schemas.microsoft.com/office/drawing/2014/main" id="{26581C1E-8694-4BCC-8754-0915107C8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7" y="584"/>
              <a:ext cx="77" cy="394"/>
            </a:xfrm>
            <a:prstGeom prst="rect">
              <a:avLst/>
            </a:prstGeom>
            <a:noFill/>
            <a:ln w="57150" algn="ctr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1" name="Oval 53">
              <a:extLst>
                <a:ext uri="{FF2B5EF4-FFF2-40B4-BE49-F238E27FC236}">
                  <a16:creationId xmlns:a16="http://schemas.microsoft.com/office/drawing/2014/main" id="{1F8CBD6C-DA15-4F95-8A72-EB4244241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7" y="1175"/>
              <a:ext cx="77" cy="76"/>
            </a:xfrm>
            <a:prstGeom prst="ellipse">
              <a:avLst/>
            </a:prstGeom>
            <a:noFill/>
            <a:ln w="57150" algn="ctr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2" name="Oval 54">
              <a:extLst>
                <a:ext uri="{FF2B5EF4-FFF2-40B4-BE49-F238E27FC236}">
                  <a16:creationId xmlns:a16="http://schemas.microsoft.com/office/drawing/2014/main" id="{71E1D082-068E-4881-AFC8-44CFFE1B2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7" y="1076"/>
              <a:ext cx="77" cy="77"/>
            </a:xfrm>
            <a:prstGeom prst="ellipse">
              <a:avLst/>
            </a:prstGeom>
            <a:noFill/>
            <a:ln w="57150" algn="ctr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3" name="Freeform 55">
              <a:extLst>
                <a:ext uri="{FF2B5EF4-FFF2-40B4-BE49-F238E27FC236}">
                  <a16:creationId xmlns:a16="http://schemas.microsoft.com/office/drawing/2014/main" id="{82321F02-2639-4735-9882-19164F1F3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3"/>
              <a:ext cx="801" cy="669"/>
            </a:xfrm>
            <a:custGeom>
              <a:avLst/>
              <a:gdLst>
                <a:gd name="T0" fmla="*/ 373 w 1093"/>
                <a:gd name="T1" fmla="*/ 0 h 912"/>
                <a:gd name="T2" fmla="*/ 0 w 1093"/>
                <a:gd name="T3" fmla="*/ 720 h 912"/>
                <a:gd name="T4" fmla="*/ 40 w 1093"/>
                <a:gd name="T5" fmla="*/ 812 h 912"/>
                <a:gd name="T6" fmla="*/ 721 w 1093"/>
                <a:gd name="T7" fmla="*/ 912 h 912"/>
                <a:gd name="T8" fmla="*/ 1093 w 1093"/>
                <a:gd name="T9" fmla="*/ 112 h 912"/>
                <a:gd name="T10" fmla="*/ 373 w 1093"/>
                <a:gd name="T11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3" h="912">
                  <a:moveTo>
                    <a:pt x="373" y="0"/>
                  </a:moveTo>
                  <a:lnTo>
                    <a:pt x="0" y="720"/>
                  </a:lnTo>
                  <a:lnTo>
                    <a:pt x="40" y="812"/>
                  </a:lnTo>
                  <a:lnTo>
                    <a:pt x="721" y="912"/>
                  </a:lnTo>
                  <a:lnTo>
                    <a:pt x="1093" y="112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4" name="Freeform 56">
              <a:extLst>
                <a:ext uri="{FF2B5EF4-FFF2-40B4-BE49-F238E27FC236}">
                  <a16:creationId xmlns:a16="http://schemas.microsoft.com/office/drawing/2014/main" id="{95DC9D7B-BD57-4F79-8C86-F4E0524DB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" y="289"/>
              <a:ext cx="853" cy="711"/>
            </a:xfrm>
            <a:custGeom>
              <a:avLst/>
              <a:gdLst>
                <a:gd name="T0" fmla="*/ 1446 w 2212"/>
                <a:gd name="T1" fmla="*/ 1843 h 1843"/>
                <a:gd name="T2" fmla="*/ 57 w 2212"/>
                <a:gd name="T3" fmla="*/ 1644 h 1843"/>
                <a:gd name="T4" fmla="*/ 0 w 2212"/>
                <a:gd name="T5" fmla="*/ 1474 h 1843"/>
                <a:gd name="T6" fmla="*/ 766 w 2212"/>
                <a:gd name="T7" fmla="*/ 0 h 1843"/>
                <a:gd name="T8" fmla="*/ 2183 w 2212"/>
                <a:gd name="T9" fmla="*/ 198 h 1843"/>
                <a:gd name="T10" fmla="*/ 2212 w 2212"/>
                <a:gd name="T11" fmla="*/ 340 h 1843"/>
                <a:gd name="T12" fmla="*/ 1446 w 2212"/>
                <a:gd name="T13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2" h="1843">
                  <a:moveTo>
                    <a:pt x="1446" y="1843"/>
                  </a:moveTo>
                  <a:lnTo>
                    <a:pt x="57" y="1644"/>
                  </a:lnTo>
                  <a:lnTo>
                    <a:pt x="0" y="1474"/>
                  </a:lnTo>
                  <a:lnTo>
                    <a:pt x="766" y="0"/>
                  </a:lnTo>
                  <a:lnTo>
                    <a:pt x="2183" y="198"/>
                  </a:lnTo>
                  <a:lnTo>
                    <a:pt x="2212" y="340"/>
                  </a:lnTo>
                  <a:lnTo>
                    <a:pt x="1446" y="1843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5" name="Freeform 57">
              <a:extLst>
                <a:ext uri="{FF2B5EF4-FFF2-40B4-BE49-F238E27FC236}">
                  <a16:creationId xmlns:a16="http://schemas.microsoft.com/office/drawing/2014/main" id="{85B473D9-3C95-48B9-9936-BCCAB518B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" y="332"/>
              <a:ext cx="667" cy="548"/>
            </a:xfrm>
            <a:custGeom>
              <a:avLst/>
              <a:gdLst>
                <a:gd name="T0" fmla="*/ 623 w 1729"/>
                <a:gd name="T1" fmla="*/ 0 h 1418"/>
                <a:gd name="T2" fmla="*/ 0 w 1729"/>
                <a:gd name="T3" fmla="*/ 1276 h 1418"/>
                <a:gd name="T4" fmla="*/ 1105 w 1729"/>
                <a:gd name="T5" fmla="*/ 1418 h 1418"/>
                <a:gd name="T6" fmla="*/ 1729 w 1729"/>
                <a:gd name="T7" fmla="*/ 170 h 1418"/>
                <a:gd name="T8" fmla="*/ 623 w 1729"/>
                <a:gd name="T9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9" h="1418">
                  <a:moveTo>
                    <a:pt x="623" y="0"/>
                  </a:moveTo>
                  <a:lnTo>
                    <a:pt x="0" y="1276"/>
                  </a:lnTo>
                  <a:lnTo>
                    <a:pt x="1105" y="1418"/>
                  </a:lnTo>
                  <a:lnTo>
                    <a:pt x="1729" y="170"/>
                  </a:lnTo>
                  <a:lnTo>
                    <a:pt x="623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6" name="Group 58">
            <a:extLst>
              <a:ext uri="{FF2B5EF4-FFF2-40B4-BE49-F238E27FC236}">
                <a16:creationId xmlns:a16="http://schemas.microsoft.com/office/drawing/2014/main" id="{496638F7-8B84-4448-93DE-1A5FC2645392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08050"/>
            <a:ext cx="1463675" cy="1487488"/>
            <a:chOff x="4922" y="289"/>
            <a:chExt cx="1022" cy="1039"/>
          </a:xfrm>
        </p:grpSpPr>
        <p:sp>
          <p:nvSpPr>
            <p:cNvPr id="68667" name="Freeform 59">
              <a:extLst>
                <a:ext uri="{FF2B5EF4-FFF2-40B4-BE49-F238E27FC236}">
                  <a16:creationId xmlns:a16="http://schemas.microsoft.com/office/drawing/2014/main" id="{9A7C7F32-9237-4114-BC73-E4019BC4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3" y="552"/>
              <a:ext cx="179" cy="739"/>
            </a:xfrm>
            <a:custGeom>
              <a:avLst/>
              <a:gdLst>
                <a:gd name="T0" fmla="*/ 244 w 244"/>
                <a:gd name="T1" fmla="*/ 1004 h 1008"/>
                <a:gd name="T2" fmla="*/ 236 w 244"/>
                <a:gd name="T3" fmla="*/ 0 h 1008"/>
                <a:gd name="T4" fmla="*/ 88 w 244"/>
                <a:gd name="T5" fmla="*/ 0 h 1008"/>
                <a:gd name="T6" fmla="*/ 4 w 244"/>
                <a:gd name="T7" fmla="*/ 92 h 1008"/>
                <a:gd name="T8" fmla="*/ 0 w 244"/>
                <a:gd name="T9" fmla="*/ 916 h 1008"/>
                <a:gd name="T10" fmla="*/ 76 w 244"/>
                <a:gd name="T11" fmla="*/ 1008 h 1008"/>
                <a:gd name="T12" fmla="*/ 244 w 244"/>
                <a:gd name="T13" fmla="*/ 1004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008">
                  <a:moveTo>
                    <a:pt x="244" y="1004"/>
                  </a:moveTo>
                  <a:lnTo>
                    <a:pt x="236" y="0"/>
                  </a:lnTo>
                  <a:lnTo>
                    <a:pt x="88" y="0"/>
                  </a:lnTo>
                  <a:lnTo>
                    <a:pt x="4" y="92"/>
                  </a:lnTo>
                  <a:lnTo>
                    <a:pt x="0" y="916"/>
                  </a:lnTo>
                  <a:lnTo>
                    <a:pt x="76" y="1008"/>
                  </a:lnTo>
                  <a:lnTo>
                    <a:pt x="244" y="100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8" name="Freeform 60">
              <a:extLst>
                <a:ext uri="{FF2B5EF4-FFF2-40B4-BE49-F238E27FC236}">
                  <a16:creationId xmlns:a16="http://schemas.microsoft.com/office/drawing/2014/main" id="{D6364FB0-C922-45D3-BD97-4098A95C4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8" y="934"/>
              <a:ext cx="557" cy="381"/>
            </a:xfrm>
            <a:custGeom>
              <a:avLst/>
              <a:gdLst>
                <a:gd name="T0" fmla="*/ 368 w 760"/>
                <a:gd name="T1" fmla="*/ 0 h 520"/>
                <a:gd name="T2" fmla="*/ 336 w 760"/>
                <a:gd name="T3" fmla="*/ 124 h 520"/>
                <a:gd name="T4" fmla="*/ 4 w 760"/>
                <a:gd name="T5" fmla="*/ 224 h 520"/>
                <a:gd name="T6" fmla="*/ 0 w 760"/>
                <a:gd name="T7" fmla="*/ 320 h 520"/>
                <a:gd name="T8" fmla="*/ 528 w 760"/>
                <a:gd name="T9" fmla="*/ 520 h 520"/>
                <a:gd name="T10" fmla="*/ 760 w 760"/>
                <a:gd name="T11" fmla="*/ 308 h 520"/>
                <a:gd name="T12" fmla="*/ 760 w 760"/>
                <a:gd name="T13" fmla="*/ 168 h 520"/>
                <a:gd name="T14" fmla="*/ 588 w 760"/>
                <a:gd name="T15" fmla="*/ 140 h 520"/>
                <a:gd name="T16" fmla="*/ 584 w 760"/>
                <a:gd name="T17" fmla="*/ 40 h 520"/>
                <a:gd name="T18" fmla="*/ 368 w 760"/>
                <a:gd name="T1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0" h="520">
                  <a:moveTo>
                    <a:pt x="368" y="0"/>
                  </a:moveTo>
                  <a:lnTo>
                    <a:pt x="336" y="124"/>
                  </a:lnTo>
                  <a:lnTo>
                    <a:pt x="4" y="224"/>
                  </a:lnTo>
                  <a:lnTo>
                    <a:pt x="0" y="320"/>
                  </a:lnTo>
                  <a:lnTo>
                    <a:pt x="528" y="520"/>
                  </a:lnTo>
                  <a:lnTo>
                    <a:pt x="760" y="308"/>
                  </a:lnTo>
                  <a:lnTo>
                    <a:pt x="760" y="168"/>
                  </a:lnTo>
                  <a:lnTo>
                    <a:pt x="588" y="140"/>
                  </a:lnTo>
                  <a:lnTo>
                    <a:pt x="584" y="40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9" name="Freeform 61">
              <a:extLst>
                <a:ext uri="{FF2B5EF4-FFF2-40B4-BE49-F238E27FC236}">
                  <a16:creationId xmlns:a16="http://schemas.microsoft.com/office/drawing/2014/main" id="{C4B1472C-30FB-4274-8311-0A3872C38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" y="1011"/>
              <a:ext cx="612" cy="317"/>
            </a:xfrm>
            <a:custGeom>
              <a:avLst/>
              <a:gdLst>
                <a:gd name="T0" fmla="*/ 709 w 1588"/>
                <a:gd name="T1" fmla="*/ 0 h 822"/>
                <a:gd name="T2" fmla="*/ 0 w 1588"/>
                <a:gd name="T3" fmla="*/ 227 h 822"/>
                <a:gd name="T4" fmla="*/ 0 w 1588"/>
                <a:gd name="T5" fmla="*/ 397 h 822"/>
                <a:gd name="T6" fmla="*/ 1078 w 1588"/>
                <a:gd name="T7" fmla="*/ 822 h 822"/>
                <a:gd name="T8" fmla="*/ 1560 w 1588"/>
                <a:gd name="T9" fmla="*/ 425 h 822"/>
                <a:gd name="T10" fmla="*/ 1588 w 1588"/>
                <a:gd name="T11" fmla="*/ 142 h 822"/>
                <a:gd name="T12" fmla="*/ 709 w 1588"/>
                <a:gd name="T1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8" h="822">
                  <a:moveTo>
                    <a:pt x="709" y="0"/>
                  </a:moveTo>
                  <a:lnTo>
                    <a:pt x="0" y="227"/>
                  </a:lnTo>
                  <a:lnTo>
                    <a:pt x="0" y="397"/>
                  </a:lnTo>
                  <a:lnTo>
                    <a:pt x="1078" y="822"/>
                  </a:lnTo>
                  <a:lnTo>
                    <a:pt x="1560" y="425"/>
                  </a:lnTo>
                  <a:lnTo>
                    <a:pt x="1588" y="142"/>
                  </a:lnTo>
                  <a:lnTo>
                    <a:pt x="709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0" name="Freeform 62">
              <a:extLst>
                <a:ext uri="{FF2B5EF4-FFF2-40B4-BE49-F238E27FC236}">
                  <a16:creationId xmlns:a16="http://schemas.microsoft.com/office/drawing/2014/main" id="{F32D4259-2A95-4837-8076-04338A314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" y="1087"/>
              <a:ext cx="558" cy="176"/>
            </a:xfrm>
            <a:custGeom>
              <a:avLst/>
              <a:gdLst>
                <a:gd name="T0" fmla="*/ 0 w 1446"/>
                <a:gd name="T1" fmla="*/ 86 h 454"/>
                <a:gd name="T2" fmla="*/ 993 w 1446"/>
                <a:gd name="T3" fmla="*/ 454 h 454"/>
                <a:gd name="T4" fmla="*/ 1446 w 1446"/>
                <a:gd name="T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6" h="454">
                  <a:moveTo>
                    <a:pt x="0" y="86"/>
                  </a:moveTo>
                  <a:lnTo>
                    <a:pt x="993" y="454"/>
                  </a:lnTo>
                  <a:lnTo>
                    <a:pt x="1446" y="0"/>
                  </a:lnTo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1" name="Freeform 63">
              <a:extLst>
                <a:ext uri="{FF2B5EF4-FFF2-40B4-BE49-F238E27FC236}">
                  <a16:creationId xmlns:a16="http://schemas.microsoft.com/office/drawing/2014/main" id="{4EAC5E63-3027-4828-B4E2-8B5C7F50F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" y="934"/>
              <a:ext cx="218" cy="252"/>
            </a:xfrm>
            <a:custGeom>
              <a:avLst/>
              <a:gdLst>
                <a:gd name="T0" fmla="*/ 142 w 567"/>
                <a:gd name="T1" fmla="*/ 0 h 652"/>
                <a:gd name="T2" fmla="*/ 0 w 567"/>
                <a:gd name="T3" fmla="*/ 482 h 652"/>
                <a:gd name="T4" fmla="*/ 312 w 567"/>
                <a:gd name="T5" fmla="*/ 652 h 652"/>
                <a:gd name="T6" fmla="*/ 567 w 567"/>
                <a:gd name="T7" fmla="*/ 453 h 652"/>
                <a:gd name="T8" fmla="*/ 539 w 567"/>
                <a:gd name="T9" fmla="*/ 56 h 652"/>
                <a:gd name="T10" fmla="*/ 142 w 567"/>
                <a:gd name="T1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7" h="652">
                  <a:moveTo>
                    <a:pt x="142" y="0"/>
                  </a:moveTo>
                  <a:lnTo>
                    <a:pt x="0" y="482"/>
                  </a:lnTo>
                  <a:lnTo>
                    <a:pt x="312" y="652"/>
                  </a:lnTo>
                  <a:lnTo>
                    <a:pt x="567" y="453"/>
                  </a:lnTo>
                  <a:lnTo>
                    <a:pt x="539" y="56"/>
                  </a:lnTo>
                  <a:lnTo>
                    <a:pt x="142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2" name="Line 64">
              <a:extLst>
                <a:ext uri="{FF2B5EF4-FFF2-40B4-BE49-F238E27FC236}">
                  <a16:creationId xmlns:a16="http://schemas.microsoft.com/office/drawing/2014/main" id="{959F2E18-D771-4DB5-A5A3-E61FA7AC51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96" y="967"/>
              <a:ext cx="33" cy="186"/>
            </a:xfrm>
            <a:prstGeom prst="lin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3" name="Freeform 65">
              <a:extLst>
                <a:ext uri="{FF2B5EF4-FFF2-40B4-BE49-F238E27FC236}">
                  <a16:creationId xmlns:a16="http://schemas.microsoft.com/office/drawing/2014/main" id="{7386DCA3-9095-4783-B71F-4F18C0BCA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" y="508"/>
              <a:ext cx="224" cy="781"/>
            </a:xfrm>
            <a:custGeom>
              <a:avLst/>
              <a:gdLst>
                <a:gd name="T0" fmla="*/ 114 w 580"/>
                <a:gd name="T1" fmla="*/ 0 h 2025"/>
                <a:gd name="T2" fmla="*/ 482 w 580"/>
                <a:gd name="T3" fmla="*/ 0 h 2025"/>
                <a:gd name="T4" fmla="*/ 580 w 580"/>
                <a:gd name="T5" fmla="*/ 170 h 2025"/>
                <a:gd name="T6" fmla="*/ 580 w 580"/>
                <a:gd name="T7" fmla="*/ 1899 h 2025"/>
                <a:gd name="T8" fmla="*/ 454 w 580"/>
                <a:gd name="T9" fmla="*/ 2025 h 2025"/>
                <a:gd name="T10" fmla="*/ 142 w 580"/>
                <a:gd name="T11" fmla="*/ 2025 h 2025"/>
                <a:gd name="T12" fmla="*/ 0 w 580"/>
                <a:gd name="T13" fmla="*/ 1883 h 2025"/>
                <a:gd name="T14" fmla="*/ 0 w 580"/>
                <a:gd name="T15" fmla="*/ 170 h 2025"/>
                <a:gd name="T16" fmla="*/ 114 w 580"/>
                <a:gd name="T17" fmla="*/ 0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0" h="2025">
                  <a:moveTo>
                    <a:pt x="114" y="0"/>
                  </a:moveTo>
                  <a:lnTo>
                    <a:pt x="482" y="0"/>
                  </a:lnTo>
                  <a:lnTo>
                    <a:pt x="580" y="170"/>
                  </a:lnTo>
                  <a:lnTo>
                    <a:pt x="580" y="1899"/>
                  </a:lnTo>
                  <a:lnTo>
                    <a:pt x="454" y="2025"/>
                  </a:lnTo>
                  <a:lnTo>
                    <a:pt x="142" y="2025"/>
                  </a:lnTo>
                  <a:lnTo>
                    <a:pt x="0" y="1883"/>
                  </a:lnTo>
                  <a:lnTo>
                    <a:pt x="0" y="17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4" name="Rectangle 66">
              <a:extLst>
                <a:ext uri="{FF2B5EF4-FFF2-40B4-BE49-F238E27FC236}">
                  <a16:creationId xmlns:a16="http://schemas.microsoft.com/office/drawing/2014/main" id="{F53529C7-3A53-48A9-B9DF-02236E673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" y="584"/>
              <a:ext cx="77" cy="394"/>
            </a:xfrm>
            <a:prstGeom prst="rect">
              <a:avLst/>
            </a:prstGeom>
            <a:noFill/>
            <a:ln w="571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5" name="Oval 67">
              <a:extLst>
                <a:ext uri="{FF2B5EF4-FFF2-40B4-BE49-F238E27FC236}">
                  <a16:creationId xmlns:a16="http://schemas.microsoft.com/office/drawing/2014/main" id="{59571057-1233-42BA-A4A8-5C81D317F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" y="1175"/>
              <a:ext cx="77" cy="76"/>
            </a:xfrm>
            <a:prstGeom prst="ellipse">
              <a:avLst/>
            </a:prstGeom>
            <a:noFill/>
            <a:ln w="571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6" name="Oval 68">
              <a:extLst>
                <a:ext uri="{FF2B5EF4-FFF2-40B4-BE49-F238E27FC236}">
                  <a16:creationId xmlns:a16="http://schemas.microsoft.com/office/drawing/2014/main" id="{FF519BA8-DC7A-4CB9-B5F3-3474B2817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" y="1076"/>
              <a:ext cx="77" cy="77"/>
            </a:xfrm>
            <a:prstGeom prst="ellipse">
              <a:avLst/>
            </a:prstGeom>
            <a:noFill/>
            <a:ln w="571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7" name="Freeform 69">
              <a:extLst>
                <a:ext uri="{FF2B5EF4-FFF2-40B4-BE49-F238E27FC236}">
                  <a16:creationId xmlns:a16="http://schemas.microsoft.com/office/drawing/2014/main" id="{8FDBAA8E-67FF-452F-B245-2FB0E734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" y="323"/>
              <a:ext cx="801" cy="669"/>
            </a:xfrm>
            <a:custGeom>
              <a:avLst/>
              <a:gdLst>
                <a:gd name="T0" fmla="*/ 373 w 1093"/>
                <a:gd name="T1" fmla="*/ 0 h 912"/>
                <a:gd name="T2" fmla="*/ 0 w 1093"/>
                <a:gd name="T3" fmla="*/ 720 h 912"/>
                <a:gd name="T4" fmla="*/ 40 w 1093"/>
                <a:gd name="T5" fmla="*/ 812 h 912"/>
                <a:gd name="T6" fmla="*/ 721 w 1093"/>
                <a:gd name="T7" fmla="*/ 912 h 912"/>
                <a:gd name="T8" fmla="*/ 1093 w 1093"/>
                <a:gd name="T9" fmla="*/ 112 h 912"/>
                <a:gd name="T10" fmla="*/ 373 w 1093"/>
                <a:gd name="T11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3" h="912">
                  <a:moveTo>
                    <a:pt x="373" y="0"/>
                  </a:moveTo>
                  <a:lnTo>
                    <a:pt x="0" y="720"/>
                  </a:lnTo>
                  <a:lnTo>
                    <a:pt x="40" y="812"/>
                  </a:lnTo>
                  <a:lnTo>
                    <a:pt x="721" y="912"/>
                  </a:lnTo>
                  <a:lnTo>
                    <a:pt x="1093" y="112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8" name="Freeform 70">
              <a:extLst>
                <a:ext uri="{FF2B5EF4-FFF2-40B4-BE49-F238E27FC236}">
                  <a16:creationId xmlns:a16="http://schemas.microsoft.com/office/drawing/2014/main" id="{0A1B2FCF-D421-4A36-8B3D-5B135DF8A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" y="289"/>
              <a:ext cx="853" cy="711"/>
            </a:xfrm>
            <a:custGeom>
              <a:avLst/>
              <a:gdLst>
                <a:gd name="T0" fmla="*/ 1446 w 2212"/>
                <a:gd name="T1" fmla="*/ 1843 h 1843"/>
                <a:gd name="T2" fmla="*/ 57 w 2212"/>
                <a:gd name="T3" fmla="*/ 1644 h 1843"/>
                <a:gd name="T4" fmla="*/ 0 w 2212"/>
                <a:gd name="T5" fmla="*/ 1474 h 1843"/>
                <a:gd name="T6" fmla="*/ 766 w 2212"/>
                <a:gd name="T7" fmla="*/ 0 h 1843"/>
                <a:gd name="T8" fmla="*/ 2183 w 2212"/>
                <a:gd name="T9" fmla="*/ 198 h 1843"/>
                <a:gd name="T10" fmla="*/ 2212 w 2212"/>
                <a:gd name="T11" fmla="*/ 340 h 1843"/>
                <a:gd name="T12" fmla="*/ 1446 w 2212"/>
                <a:gd name="T13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2" h="1843">
                  <a:moveTo>
                    <a:pt x="1446" y="1843"/>
                  </a:moveTo>
                  <a:lnTo>
                    <a:pt x="57" y="1644"/>
                  </a:lnTo>
                  <a:lnTo>
                    <a:pt x="0" y="1474"/>
                  </a:lnTo>
                  <a:lnTo>
                    <a:pt x="766" y="0"/>
                  </a:lnTo>
                  <a:lnTo>
                    <a:pt x="2183" y="198"/>
                  </a:lnTo>
                  <a:lnTo>
                    <a:pt x="2212" y="340"/>
                  </a:lnTo>
                  <a:lnTo>
                    <a:pt x="1446" y="1843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9" name="Freeform 71">
              <a:extLst>
                <a:ext uri="{FF2B5EF4-FFF2-40B4-BE49-F238E27FC236}">
                  <a16:creationId xmlns:a16="http://schemas.microsoft.com/office/drawing/2014/main" id="{5C08AA40-32E8-4BA4-B933-3902B21F0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1" y="332"/>
              <a:ext cx="667" cy="548"/>
            </a:xfrm>
            <a:custGeom>
              <a:avLst/>
              <a:gdLst>
                <a:gd name="T0" fmla="*/ 623 w 1729"/>
                <a:gd name="T1" fmla="*/ 0 h 1418"/>
                <a:gd name="T2" fmla="*/ 0 w 1729"/>
                <a:gd name="T3" fmla="*/ 1276 h 1418"/>
                <a:gd name="T4" fmla="*/ 1105 w 1729"/>
                <a:gd name="T5" fmla="*/ 1418 h 1418"/>
                <a:gd name="T6" fmla="*/ 1729 w 1729"/>
                <a:gd name="T7" fmla="*/ 170 h 1418"/>
                <a:gd name="T8" fmla="*/ 623 w 1729"/>
                <a:gd name="T9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9" h="1418">
                  <a:moveTo>
                    <a:pt x="623" y="0"/>
                  </a:moveTo>
                  <a:lnTo>
                    <a:pt x="0" y="1276"/>
                  </a:lnTo>
                  <a:lnTo>
                    <a:pt x="1105" y="1418"/>
                  </a:lnTo>
                  <a:lnTo>
                    <a:pt x="1729" y="170"/>
                  </a:lnTo>
                  <a:lnTo>
                    <a:pt x="623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80" name="Group 72">
            <a:extLst>
              <a:ext uri="{FF2B5EF4-FFF2-40B4-BE49-F238E27FC236}">
                <a16:creationId xmlns:a16="http://schemas.microsoft.com/office/drawing/2014/main" id="{89E7D7E7-9783-48E1-BC47-96D8FC72F5C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24175"/>
            <a:ext cx="1727200" cy="1314450"/>
            <a:chOff x="228" y="1508"/>
            <a:chExt cx="1219" cy="928"/>
          </a:xfrm>
        </p:grpSpPr>
        <p:sp>
          <p:nvSpPr>
            <p:cNvPr id="68681" name="Freeform 73">
              <a:extLst>
                <a:ext uri="{FF2B5EF4-FFF2-40B4-BE49-F238E27FC236}">
                  <a16:creationId xmlns:a16="http://schemas.microsoft.com/office/drawing/2014/main" id="{9288A7BC-D600-49F9-91B9-95FAE49AC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1531"/>
              <a:ext cx="1142" cy="888"/>
            </a:xfrm>
            <a:custGeom>
              <a:avLst/>
              <a:gdLst>
                <a:gd name="T0" fmla="*/ 1016 w 1780"/>
                <a:gd name="T1" fmla="*/ 1384 h 1384"/>
                <a:gd name="T2" fmla="*/ 20 w 1780"/>
                <a:gd name="T3" fmla="*/ 1008 h 1384"/>
                <a:gd name="T4" fmla="*/ 0 w 1780"/>
                <a:gd name="T5" fmla="*/ 976 h 1384"/>
                <a:gd name="T6" fmla="*/ 20 w 1780"/>
                <a:gd name="T7" fmla="*/ 924 h 1384"/>
                <a:gd name="T8" fmla="*/ 648 w 1780"/>
                <a:gd name="T9" fmla="*/ 732 h 1384"/>
                <a:gd name="T10" fmla="*/ 628 w 1780"/>
                <a:gd name="T11" fmla="*/ 688 h 1384"/>
                <a:gd name="T12" fmla="*/ 864 w 1780"/>
                <a:gd name="T13" fmla="*/ 0 h 1384"/>
                <a:gd name="T14" fmla="*/ 1780 w 1780"/>
                <a:gd name="T15" fmla="*/ 236 h 1384"/>
                <a:gd name="T16" fmla="*/ 1484 w 1780"/>
                <a:gd name="T17" fmla="*/ 976 h 1384"/>
                <a:gd name="T18" fmla="*/ 1444 w 1780"/>
                <a:gd name="T19" fmla="*/ 1108 h 1384"/>
                <a:gd name="T20" fmla="*/ 1304 w 1780"/>
                <a:gd name="T21" fmla="*/ 1196 h 1384"/>
                <a:gd name="T22" fmla="*/ 1016 w 1780"/>
                <a:gd name="T23" fmla="*/ 1384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0" h="1384">
                  <a:moveTo>
                    <a:pt x="1016" y="1384"/>
                  </a:moveTo>
                  <a:lnTo>
                    <a:pt x="20" y="1008"/>
                  </a:lnTo>
                  <a:lnTo>
                    <a:pt x="0" y="976"/>
                  </a:lnTo>
                  <a:lnTo>
                    <a:pt x="20" y="924"/>
                  </a:lnTo>
                  <a:lnTo>
                    <a:pt x="648" y="732"/>
                  </a:lnTo>
                  <a:lnTo>
                    <a:pt x="628" y="688"/>
                  </a:lnTo>
                  <a:lnTo>
                    <a:pt x="864" y="0"/>
                  </a:lnTo>
                  <a:lnTo>
                    <a:pt x="1780" y="236"/>
                  </a:lnTo>
                  <a:lnTo>
                    <a:pt x="1484" y="976"/>
                  </a:lnTo>
                  <a:lnTo>
                    <a:pt x="1444" y="1108"/>
                  </a:lnTo>
                  <a:lnTo>
                    <a:pt x="1304" y="1196"/>
                  </a:lnTo>
                  <a:lnTo>
                    <a:pt x="1016" y="138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2" name="Freeform 74">
              <a:extLst>
                <a:ext uri="{FF2B5EF4-FFF2-40B4-BE49-F238E27FC236}">
                  <a16:creationId xmlns:a16="http://schemas.microsoft.com/office/drawing/2014/main" id="{637F16F3-01F4-407C-BD14-7CEFC0697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1508"/>
              <a:ext cx="1216" cy="928"/>
            </a:xfrm>
            <a:custGeom>
              <a:avLst/>
              <a:gdLst>
                <a:gd name="T0" fmla="*/ 618 w 1896"/>
                <a:gd name="T1" fmla="*/ 726 h 1446"/>
                <a:gd name="T2" fmla="*/ 624 w 1896"/>
                <a:gd name="T3" fmla="*/ 774 h 1446"/>
                <a:gd name="T4" fmla="*/ 16 w 1896"/>
                <a:gd name="T5" fmla="*/ 964 h 1446"/>
                <a:gd name="T6" fmla="*/ 0 w 1896"/>
                <a:gd name="T7" fmla="*/ 1000 h 1446"/>
                <a:gd name="T8" fmla="*/ 16 w 1896"/>
                <a:gd name="T9" fmla="*/ 1040 h 1446"/>
                <a:gd name="T10" fmla="*/ 1065 w 1896"/>
                <a:gd name="T11" fmla="*/ 1446 h 1446"/>
                <a:gd name="T12" fmla="*/ 1519 w 1896"/>
                <a:gd name="T13" fmla="*/ 1191 h 1446"/>
                <a:gd name="T14" fmla="*/ 1528 w 1896"/>
                <a:gd name="T15" fmla="*/ 1132 h 1446"/>
                <a:gd name="T16" fmla="*/ 1575 w 1896"/>
                <a:gd name="T17" fmla="*/ 1078 h 1446"/>
                <a:gd name="T18" fmla="*/ 1887 w 1896"/>
                <a:gd name="T19" fmla="*/ 284 h 1446"/>
                <a:gd name="T20" fmla="*/ 1896 w 1896"/>
                <a:gd name="T21" fmla="*/ 236 h 1446"/>
                <a:gd name="T22" fmla="*/ 1878 w 1896"/>
                <a:gd name="T23" fmla="*/ 210 h 1446"/>
                <a:gd name="T24" fmla="*/ 908 w 1896"/>
                <a:gd name="T25" fmla="*/ 4 h 1446"/>
                <a:gd name="T26" fmla="*/ 872 w 1896"/>
                <a:gd name="T27" fmla="*/ 0 h 1446"/>
                <a:gd name="T28" fmla="*/ 852 w 1896"/>
                <a:gd name="T29" fmla="*/ 32 h 1446"/>
                <a:gd name="T30" fmla="*/ 618 w 1896"/>
                <a:gd name="T31" fmla="*/ 72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96" h="1446">
                  <a:moveTo>
                    <a:pt x="618" y="726"/>
                  </a:moveTo>
                  <a:lnTo>
                    <a:pt x="624" y="774"/>
                  </a:lnTo>
                  <a:lnTo>
                    <a:pt x="16" y="964"/>
                  </a:lnTo>
                  <a:lnTo>
                    <a:pt x="0" y="1000"/>
                  </a:lnTo>
                  <a:lnTo>
                    <a:pt x="16" y="1040"/>
                  </a:lnTo>
                  <a:lnTo>
                    <a:pt x="1065" y="1446"/>
                  </a:lnTo>
                  <a:lnTo>
                    <a:pt x="1519" y="1191"/>
                  </a:lnTo>
                  <a:lnTo>
                    <a:pt x="1528" y="1132"/>
                  </a:lnTo>
                  <a:lnTo>
                    <a:pt x="1575" y="1078"/>
                  </a:lnTo>
                  <a:lnTo>
                    <a:pt x="1887" y="284"/>
                  </a:lnTo>
                  <a:lnTo>
                    <a:pt x="1896" y="236"/>
                  </a:lnTo>
                  <a:lnTo>
                    <a:pt x="1878" y="210"/>
                  </a:lnTo>
                  <a:lnTo>
                    <a:pt x="908" y="4"/>
                  </a:lnTo>
                  <a:lnTo>
                    <a:pt x="872" y="0"/>
                  </a:lnTo>
                  <a:lnTo>
                    <a:pt x="852" y="32"/>
                  </a:lnTo>
                  <a:lnTo>
                    <a:pt x="618" y="726"/>
                  </a:lnTo>
                  <a:close/>
                </a:path>
              </a:pathLst>
            </a:custGeom>
            <a:noFill/>
            <a:ln w="5715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3" name="Freeform 75">
              <a:extLst>
                <a:ext uri="{FF2B5EF4-FFF2-40B4-BE49-F238E27FC236}">
                  <a16:creationId xmlns:a16="http://schemas.microsoft.com/office/drawing/2014/main" id="{18E79241-FB53-47FA-8FF3-0B69B425A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" y="1582"/>
              <a:ext cx="616" cy="533"/>
            </a:xfrm>
            <a:custGeom>
              <a:avLst/>
              <a:gdLst>
                <a:gd name="T0" fmla="*/ 228 w 1100"/>
                <a:gd name="T1" fmla="*/ 0 h 943"/>
                <a:gd name="T2" fmla="*/ 0 w 1100"/>
                <a:gd name="T3" fmla="*/ 663 h 943"/>
                <a:gd name="T4" fmla="*/ 804 w 1100"/>
                <a:gd name="T5" fmla="*/ 943 h 943"/>
                <a:gd name="T6" fmla="*/ 1100 w 1100"/>
                <a:gd name="T7" fmla="*/ 195 h 943"/>
                <a:gd name="T8" fmla="*/ 228 w 1100"/>
                <a:gd name="T9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943">
                  <a:moveTo>
                    <a:pt x="228" y="0"/>
                  </a:moveTo>
                  <a:lnTo>
                    <a:pt x="0" y="663"/>
                  </a:lnTo>
                  <a:lnTo>
                    <a:pt x="804" y="943"/>
                  </a:lnTo>
                  <a:lnTo>
                    <a:pt x="1100" y="195"/>
                  </a:lnTo>
                  <a:lnTo>
                    <a:pt x="228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4" name="Line 76">
              <a:extLst>
                <a:ext uri="{FF2B5EF4-FFF2-40B4-BE49-F238E27FC236}">
                  <a16:creationId xmlns:a16="http://schemas.microsoft.com/office/drawing/2014/main" id="{7E3E981E-22D5-4A54-A460-C67EB4938E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1" y="2003"/>
              <a:ext cx="526" cy="193"/>
            </a:xfrm>
            <a:prstGeom prst="line">
              <a:avLst/>
            </a:prstGeom>
            <a:noFill/>
            <a:ln w="571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5" name="Freeform 77">
              <a:extLst>
                <a:ext uri="{FF2B5EF4-FFF2-40B4-BE49-F238E27FC236}">
                  <a16:creationId xmlns:a16="http://schemas.microsoft.com/office/drawing/2014/main" id="{F8C38AFD-9DA0-4C0A-8122-3282658BC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" y="2154"/>
              <a:ext cx="832" cy="222"/>
            </a:xfrm>
            <a:custGeom>
              <a:avLst/>
              <a:gdLst>
                <a:gd name="T0" fmla="*/ 0 w 832"/>
                <a:gd name="T1" fmla="*/ 0 h 222"/>
                <a:gd name="T2" fmla="*/ 578 w 832"/>
                <a:gd name="T3" fmla="*/ 222 h 222"/>
                <a:gd name="T4" fmla="*/ 832 w 832"/>
                <a:gd name="T5" fmla="*/ 8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2" h="222">
                  <a:moveTo>
                    <a:pt x="0" y="0"/>
                  </a:moveTo>
                  <a:lnTo>
                    <a:pt x="578" y="222"/>
                  </a:lnTo>
                  <a:lnTo>
                    <a:pt x="832" y="83"/>
                  </a:lnTo>
                </a:path>
              </a:pathLst>
            </a:custGeom>
            <a:noFill/>
            <a:ln w="5715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686" name="Group 78">
            <a:extLst>
              <a:ext uri="{FF2B5EF4-FFF2-40B4-BE49-F238E27FC236}">
                <a16:creationId xmlns:a16="http://schemas.microsoft.com/office/drawing/2014/main" id="{0043172D-8340-4723-95EA-1EB08B9FE1C9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997200"/>
            <a:ext cx="1727200" cy="1314450"/>
            <a:chOff x="1277" y="1650"/>
            <a:chExt cx="1219" cy="928"/>
          </a:xfrm>
        </p:grpSpPr>
        <p:sp>
          <p:nvSpPr>
            <p:cNvPr id="68687" name="Freeform 79">
              <a:extLst>
                <a:ext uri="{FF2B5EF4-FFF2-40B4-BE49-F238E27FC236}">
                  <a16:creationId xmlns:a16="http://schemas.microsoft.com/office/drawing/2014/main" id="{3F75EEA1-307B-401B-9D36-54DB96AF8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" y="1673"/>
              <a:ext cx="1142" cy="888"/>
            </a:xfrm>
            <a:custGeom>
              <a:avLst/>
              <a:gdLst>
                <a:gd name="T0" fmla="*/ 1016 w 1780"/>
                <a:gd name="T1" fmla="*/ 1384 h 1384"/>
                <a:gd name="T2" fmla="*/ 20 w 1780"/>
                <a:gd name="T3" fmla="*/ 1008 h 1384"/>
                <a:gd name="T4" fmla="*/ 0 w 1780"/>
                <a:gd name="T5" fmla="*/ 976 h 1384"/>
                <a:gd name="T6" fmla="*/ 20 w 1780"/>
                <a:gd name="T7" fmla="*/ 924 h 1384"/>
                <a:gd name="T8" fmla="*/ 648 w 1780"/>
                <a:gd name="T9" fmla="*/ 732 h 1384"/>
                <a:gd name="T10" fmla="*/ 628 w 1780"/>
                <a:gd name="T11" fmla="*/ 688 h 1384"/>
                <a:gd name="T12" fmla="*/ 864 w 1780"/>
                <a:gd name="T13" fmla="*/ 0 h 1384"/>
                <a:gd name="T14" fmla="*/ 1780 w 1780"/>
                <a:gd name="T15" fmla="*/ 236 h 1384"/>
                <a:gd name="T16" fmla="*/ 1484 w 1780"/>
                <a:gd name="T17" fmla="*/ 976 h 1384"/>
                <a:gd name="T18" fmla="*/ 1444 w 1780"/>
                <a:gd name="T19" fmla="*/ 1108 h 1384"/>
                <a:gd name="T20" fmla="*/ 1304 w 1780"/>
                <a:gd name="T21" fmla="*/ 1196 h 1384"/>
                <a:gd name="T22" fmla="*/ 1016 w 1780"/>
                <a:gd name="T23" fmla="*/ 1384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0" h="1384">
                  <a:moveTo>
                    <a:pt x="1016" y="1384"/>
                  </a:moveTo>
                  <a:lnTo>
                    <a:pt x="20" y="1008"/>
                  </a:lnTo>
                  <a:lnTo>
                    <a:pt x="0" y="976"/>
                  </a:lnTo>
                  <a:lnTo>
                    <a:pt x="20" y="924"/>
                  </a:lnTo>
                  <a:lnTo>
                    <a:pt x="648" y="732"/>
                  </a:lnTo>
                  <a:lnTo>
                    <a:pt x="628" y="688"/>
                  </a:lnTo>
                  <a:lnTo>
                    <a:pt x="864" y="0"/>
                  </a:lnTo>
                  <a:lnTo>
                    <a:pt x="1780" y="236"/>
                  </a:lnTo>
                  <a:lnTo>
                    <a:pt x="1484" y="976"/>
                  </a:lnTo>
                  <a:lnTo>
                    <a:pt x="1444" y="1108"/>
                  </a:lnTo>
                  <a:lnTo>
                    <a:pt x="1304" y="1196"/>
                  </a:lnTo>
                  <a:lnTo>
                    <a:pt x="1016" y="1384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8" name="Freeform 80">
              <a:extLst>
                <a:ext uri="{FF2B5EF4-FFF2-40B4-BE49-F238E27FC236}">
                  <a16:creationId xmlns:a16="http://schemas.microsoft.com/office/drawing/2014/main" id="{01724FE5-85F0-4380-92C1-70029B827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" y="1650"/>
              <a:ext cx="1216" cy="928"/>
            </a:xfrm>
            <a:custGeom>
              <a:avLst/>
              <a:gdLst>
                <a:gd name="T0" fmla="*/ 618 w 1896"/>
                <a:gd name="T1" fmla="*/ 726 h 1446"/>
                <a:gd name="T2" fmla="*/ 624 w 1896"/>
                <a:gd name="T3" fmla="*/ 774 h 1446"/>
                <a:gd name="T4" fmla="*/ 16 w 1896"/>
                <a:gd name="T5" fmla="*/ 964 h 1446"/>
                <a:gd name="T6" fmla="*/ 0 w 1896"/>
                <a:gd name="T7" fmla="*/ 1000 h 1446"/>
                <a:gd name="T8" fmla="*/ 16 w 1896"/>
                <a:gd name="T9" fmla="*/ 1040 h 1446"/>
                <a:gd name="T10" fmla="*/ 1065 w 1896"/>
                <a:gd name="T11" fmla="*/ 1446 h 1446"/>
                <a:gd name="T12" fmla="*/ 1519 w 1896"/>
                <a:gd name="T13" fmla="*/ 1191 h 1446"/>
                <a:gd name="T14" fmla="*/ 1528 w 1896"/>
                <a:gd name="T15" fmla="*/ 1132 h 1446"/>
                <a:gd name="T16" fmla="*/ 1575 w 1896"/>
                <a:gd name="T17" fmla="*/ 1078 h 1446"/>
                <a:gd name="T18" fmla="*/ 1887 w 1896"/>
                <a:gd name="T19" fmla="*/ 284 h 1446"/>
                <a:gd name="T20" fmla="*/ 1896 w 1896"/>
                <a:gd name="T21" fmla="*/ 236 h 1446"/>
                <a:gd name="T22" fmla="*/ 1878 w 1896"/>
                <a:gd name="T23" fmla="*/ 210 h 1446"/>
                <a:gd name="T24" fmla="*/ 908 w 1896"/>
                <a:gd name="T25" fmla="*/ 4 h 1446"/>
                <a:gd name="T26" fmla="*/ 872 w 1896"/>
                <a:gd name="T27" fmla="*/ 0 h 1446"/>
                <a:gd name="T28" fmla="*/ 852 w 1896"/>
                <a:gd name="T29" fmla="*/ 32 h 1446"/>
                <a:gd name="T30" fmla="*/ 618 w 1896"/>
                <a:gd name="T31" fmla="*/ 72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96" h="1446">
                  <a:moveTo>
                    <a:pt x="618" y="726"/>
                  </a:moveTo>
                  <a:lnTo>
                    <a:pt x="624" y="774"/>
                  </a:lnTo>
                  <a:lnTo>
                    <a:pt x="16" y="964"/>
                  </a:lnTo>
                  <a:lnTo>
                    <a:pt x="0" y="1000"/>
                  </a:lnTo>
                  <a:lnTo>
                    <a:pt x="16" y="1040"/>
                  </a:lnTo>
                  <a:lnTo>
                    <a:pt x="1065" y="1446"/>
                  </a:lnTo>
                  <a:lnTo>
                    <a:pt x="1519" y="1191"/>
                  </a:lnTo>
                  <a:lnTo>
                    <a:pt x="1528" y="1132"/>
                  </a:lnTo>
                  <a:lnTo>
                    <a:pt x="1575" y="1078"/>
                  </a:lnTo>
                  <a:lnTo>
                    <a:pt x="1887" y="284"/>
                  </a:lnTo>
                  <a:lnTo>
                    <a:pt x="1896" y="236"/>
                  </a:lnTo>
                  <a:lnTo>
                    <a:pt x="1878" y="210"/>
                  </a:lnTo>
                  <a:lnTo>
                    <a:pt x="908" y="4"/>
                  </a:lnTo>
                  <a:lnTo>
                    <a:pt x="872" y="0"/>
                  </a:lnTo>
                  <a:lnTo>
                    <a:pt x="852" y="32"/>
                  </a:lnTo>
                  <a:lnTo>
                    <a:pt x="618" y="726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9" name="Freeform 81">
              <a:extLst>
                <a:ext uri="{FF2B5EF4-FFF2-40B4-BE49-F238E27FC236}">
                  <a16:creationId xmlns:a16="http://schemas.microsoft.com/office/drawing/2014/main" id="{1BC34AD4-C6A1-4E14-9B98-C6EDFE483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" y="1724"/>
              <a:ext cx="616" cy="533"/>
            </a:xfrm>
            <a:custGeom>
              <a:avLst/>
              <a:gdLst>
                <a:gd name="T0" fmla="*/ 228 w 1100"/>
                <a:gd name="T1" fmla="*/ 0 h 943"/>
                <a:gd name="T2" fmla="*/ 0 w 1100"/>
                <a:gd name="T3" fmla="*/ 663 h 943"/>
                <a:gd name="T4" fmla="*/ 804 w 1100"/>
                <a:gd name="T5" fmla="*/ 943 h 943"/>
                <a:gd name="T6" fmla="*/ 1100 w 1100"/>
                <a:gd name="T7" fmla="*/ 195 h 943"/>
                <a:gd name="T8" fmla="*/ 228 w 1100"/>
                <a:gd name="T9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943">
                  <a:moveTo>
                    <a:pt x="228" y="0"/>
                  </a:moveTo>
                  <a:lnTo>
                    <a:pt x="0" y="663"/>
                  </a:lnTo>
                  <a:lnTo>
                    <a:pt x="804" y="943"/>
                  </a:lnTo>
                  <a:lnTo>
                    <a:pt x="1100" y="195"/>
                  </a:lnTo>
                  <a:lnTo>
                    <a:pt x="228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0" name="Line 82">
              <a:extLst>
                <a:ext uri="{FF2B5EF4-FFF2-40B4-BE49-F238E27FC236}">
                  <a16:creationId xmlns:a16="http://schemas.microsoft.com/office/drawing/2014/main" id="{106B4F51-05CE-40E1-8EB1-8ACB877FCF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0" y="2145"/>
              <a:ext cx="526" cy="193"/>
            </a:xfrm>
            <a:prstGeom prst="line">
              <a:avLst/>
            </a:prstGeom>
            <a:noFill/>
            <a:ln w="571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1" name="Freeform 83">
              <a:extLst>
                <a:ext uri="{FF2B5EF4-FFF2-40B4-BE49-F238E27FC236}">
                  <a16:creationId xmlns:a16="http://schemas.microsoft.com/office/drawing/2014/main" id="{0B967F4D-24EC-4CFA-959C-C9276F9A9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9" y="2296"/>
              <a:ext cx="832" cy="222"/>
            </a:xfrm>
            <a:custGeom>
              <a:avLst/>
              <a:gdLst>
                <a:gd name="T0" fmla="*/ 0 w 832"/>
                <a:gd name="T1" fmla="*/ 0 h 222"/>
                <a:gd name="T2" fmla="*/ 578 w 832"/>
                <a:gd name="T3" fmla="*/ 222 h 222"/>
                <a:gd name="T4" fmla="*/ 832 w 832"/>
                <a:gd name="T5" fmla="*/ 8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2" h="222">
                  <a:moveTo>
                    <a:pt x="0" y="0"/>
                  </a:moveTo>
                  <a:lnTo>
                    <a:pt x="578" y="222"/>
                  </a:lnTo>
                  <a:lnTo>
                    <a:pt x="832" y="83"/>
                  </a:lnTo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692" name="Group 84">
            <a:extLst>
              <a:ext uri="{FF2B5EF4-FFF2-40B4-BE49-F238E27FC236}">
                <a16:creationId xmlns:a16="http://schemas.microsoft.com/office/drawing/2014/main" id="{ACF98A4A-A114-4E22-85DF-9F758857BC87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997200"/>
            <a:ext cx="1727200" cy="1314450"/>
            <a:chOff x="2496" y="1536"/>
            <a:chExt cx="1219" cy="928"/>
          </a:xfrm>
        </p:grpSpPr>
        <p:sp>
          <p:nvSpPr>
            <p:cNvPr id="68693" name="Freeform 85">
              <a:extLst>
                <a:ext uri="{FF2B5EF4-FFF2-40B4-BE49-F238E27FC236}">
                  <a16:creationId xmlns:a16="http://schemas.microsoft.com/office/drawing/2014/main" id="{F6CB305D-8D41-43AF-9E04-C2CDECBB1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1559"/>
              <a:ext cx="1142" cy="888"/>
            </a:xfrm>
            <a:custGeom>
              <a:avLst/>
              <a:gdLst>
                <a:gd name="T0" fmla="*/ 1016 w 1780"/>
                <a:gd name="T1" fmla="*/ 1384 h 1384"/>
                <a:gd name="T2" fmla="*/ 20 w 1780"/>
                <a:gd name="T3" fmla="*/ 1008 h 1384"/>
                <a:gd name="T4" fmla="*/ 0 w 1780"/>
                <a:gd name="T5" fmla="*/ 976 h 1384"/>
                <a:gd name="T6" fmla="*/ 20 w 1780"/>
                <a:gd name="T7" fmla="*/ 924 h 1384"/>
                <a:gd name="T8" fmla="*/ 648 w 1780"/>
                <a:gd name="T9" fmla="*/ 732 h 1384"/>
                <a:gd name="T10" fmla="*/ 628 w 1780"/>
                <a:gd name="T11" fmla="*/ 688 h 1384"/>
                <a:gd name="T12" fmla="*/ 864 w 1780"/>
                <a:gd name="T13" fmla="*/ 0 h 1384"/>
                <a:gd name="T14" fmla="*/ 1780 w 1780"/>
                <a:gd name="T15" fmla="*/ 236 h 1384"/>
                <a:gd name="T16" fmla="*/ 1484 w 1780"/>
                <a:gd name="T17" fmla="*/ 976 h 1384"/>
                <a:gd name="T18" fmla="*/ 1444 w 1780"/>
                <a:gd name="T19" fmla="*/ 1108 h 1384"/>
                <a:gd name="T20" fmla="*/ 1304 w 1780"/>
                <a:gd name="T21" fmla="*/ 1196 h 1384"/>
                <a:gd name="T22" fmla="*/ 1016 w 1780"/>
                <a:gd name="T23" fmla="*/ 1384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0" h="1384">
                  <a:moveTo>
                    <a:pt x="1016" y="1384"/>
                  </a:moveTo>
                  <a:lnTo>
                    <a:pt x="20" y="1008"/>
                  </a:lnTo>
                  <a:lnTo>
                    <a:pt x="0" y="976"/>
                  </a:lnTo>
                  <a:lnTo>
                    <a:pt x="20" y="924"/>
                  </a:lnTo>
                  <a:lnTo>
                    <a:pt x="648" y="732"/>
                  </a:lnTo>
                  <a:lnTo>
                    <a:pt x="628" y="688"/>
                  </a:lnTo>
                  <a:lnTo>
                    <a:pt x="864" y="0"/>
                  </a:lnTo>
                  <a:lnTo>
                    <a:pt x="1780" y="236"/>
                  </a:lnTo>
                  <a:lnTo>
                    <a:pt x="1484" y="976"/>
                  </a:lnTo>
                  <a:lnTo>
                    <a:pt x="1444" y="1108"/>
                  </a:lnTo>
                  <a:lnTo>
                    <a:pt x="1304" y="1196"/>
                  </a:lnTo>
                  <a:lnTo>
                    <a:pt x="1016" y="1384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4" name="Freeform 86">
              <a:extLst>
                <a:ext uri="{FF2B5EF4-FFF2-40B4-BE49-F238E27FC236}">
                  <a16:creationId xmlns:a16="http://schemas.microsoft.com/office/drawing/2014/main" id="{2C58D023-682F-4D04-8522-8BFF0115C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" y="1536"/>
              <a:ext cx="1216" cy="928"/>
            </a:xfrm>
            <a:custGeom>
              <a:avLst/>
              <a:gdLst>
                <a:gd name="T0" fmla="*/ 618 w 1896"/>
                <a:gd name="T1" fmla="*/ 726 h 1446"/>
                <a:gd name="T2" fmla="*/ 624 w 1896"/>
                <a:gd name="T3" fmla="*/ 774 h 1446"/>
                <a:gd name="T4" fmla="*/ 16 w 1896"/>
                <a:gd name="T5" fmla="*/ 964 h 1446"/>
                <a:gd name="T6" fmla="*/ 0 w 1896"/>
                <a:gd name="T7" fmla="*/ 1000 h 1446"/>
                <a:gd name="T8" fmla="*/ 16 w 1896"/>
                <a:gd name="T9" fmla="*/ 1040 h 1446"/>
                <a:gd name="T10" fmla="*/ 1065 w 1896"/>
                <a:gd name="T11" fmla="*/ 1446 h 1446"/>
                <a:gd name="T12" fmla="*/ 1519 w 1896"/>
                <a:gd name="T13" fmla="*/ 1191 h 1446"/>
                <a:gd name="T14" fmla="*/ 1528 w 1896"/>
                <a:gd name="T15" fmla="*/ 1132 h 1446"/>
                <a:gd name="T16" fmla="*/ 1575 w 1896"/>
                <a:gd name="T17" fmla="*/ 1078 h 1446"/>
                <a:gd name="T18" fmla="*/ 1887 w 1896"/>
                <a:gd name="T19" fmla="*/ 284 h 1446"/>
                <a:gd name="T20" fmla="*/ 1896 w 1896"/>
                <a:gd name="T21" fmla="*/ 236 h 1446"/>
                <a:gd name="T22" fmla="*/ 1878 w 1896"/>
                <a:gd name="T23" fmla="*/ 210 h 1446"/>
                <a:gd name="T24" fmla="*/ 908 w 1896"/>
                <a:gd name="T25" fmla="*/ 4 h 1446"/>
                <a:gd name="T26" fmla="*/ 872 w 1896"/>
                <a:gd name="T27" fmla="*/ 0 h 1446"/>
                <a:gd name="T28" fmla="*/ 852 w 1896"/>
                <a:gd name="T29" fmla="*/ 32 h 1446"/>
                <a:gd name="T30" fmla="*/ 618 w 1896"/>
                <a:gd name="T31" fmla="*/ 72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96" h="1446">
                  <a:moveTo>
                    <a:pt x="618" y="726"/>
                  </a:moveTo>
                  <a:lnTo>
                    <a:pt x="624" y="774"/>
                  </a:lnTo>
                  <a:lnTo>
                    <a:pt x="16" y="964"/>
                  </a:lnTo>
                  <a:lnTo>
                    <a:pt x="0" y="1000"/>
                  </a:lnTo>
                  <a:lnTo>
                    <a:pt x="16" y="1040"/>
                  </a:lnTo>
                  <a:lnTo>
                    <a:pt x="1065" y="1446"/>
                  </a:lnTo>
                  <a:lnTo>
                    <a:pt x="1519" y="1191"/>
                  </a:lnTo>
                  <a:lnTo>
                    <a:pt x="1528" y="1132"/>
                  </a:lnTo>
                  <a:lnTo>
                    <a:pt x="1575" y="1078"/>
                  </a:lnTo>
                  <a:lnTo>
                    <a:pt x="1887" y="284"/>
                  </a:lnTo>
                  <a:lnTo>
                    <a:pt x="1896" y="236"/>
                  </a:lnTo>
                  <a:lnTo>
                    <a:pt x="1878" y="210"/>
                  </a:lnTo>
                  <a:lnTo>
                    <a:pt x="908" y="4"/>
                  </a:lnTo>
                  <a:lnTo>
                    <a:pt x="872" y="0"/>
                  </a:lnTo>
                  <a:lnTo>
                    <a:pt x="852" y="32"/>
                  </a:lnTo>
                  <a:lnTo>
                    <a:pt x="618" y="726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5" name="Freeform 87">
              <a:extLst>
                <a:ext uri="{FF2B5EF4-FFF2-40B4-BE49-F238E27FC236}">
                  <a16:creationId xmlns:a16="http://schemas.microsoft.com/office/drawing/2014/main" id="{1594D685-E7D4-4F81-AEEA-737F23A61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" y="1610"/>
              <a:ext cx="616" cy="533"/>
            </a:xfrm>
            <a:custGeom>
              <a:avLst/>
              <a:gdLst>
                <a:gd name="T0" fmla="*/ 228 w 1100"/>
                <a:gd name="T1" fmla="*/ 0 h 943"/>
                <a:gd name="T2" fmla="*/ 0 w 1100"/>
                <a:gd name="T3" fmla="*/ 663 h 943"/>
                <a:gd name="T4" fmla="*/ 804 w 1100"/>
                <a:gd name="T5" fmla="*/ 943 h 943"/>
                <a:gd name="T6" fmla="*/ 1100 w 1100"/>
                <a:gd name="T7" fmla="*/ 195 h 943"/>
                <a:gd name="T8" fmla="*/ 228 w 1100"/>
                <a:gd name="T9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943">
                  <a:moveTo>
                    <a:pt x="228" y="0"/>
                  </a:moveTo>
                  <a:lnTo>
                    <a:pt x="0" y="663"/>
                  </a:lnTo>
                  <a:lnTo>
                    <a:pt x="804" y="943"/>
                  </a:lnTo>
                  <a:lnTo>
                    <a:pt x="1100" y="195"/>
                  </a:lnTo>
                  <a:lnTo>
                    <a:pt x="228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6" name="Line 88">
              <a:extLst>
                <a:ext uri="{FF2B5EF4-FFF2-40B4-BE49-F238E27FC236}">
                  <a16:creationId xmlns:a16="http://schemas.microsoft.com/office/drawing/2014/main" id="{9E038D13-179A-4AA7-A8FE-737B4BA08B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09" y="2031"/>
              <a:ext cx="526" cy="193"/>
            </a:xfrm>
            <a:prstGeom prst="line">
              <a:avLst/>
            </a:prstGeom>
            <a:noFill/>
            <a:ln w="5715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7" name="Freeform 89">
              <a:extLst>
                <a:ext uri="{FF2B5EF4-FFF2-40B4-BE49-F238E27FC236}">
                  <a16:creationId xmlns:a16="http://schemas.microsoft.com/office/drawing/2014/main" id="{FD44E29F-1526-4AD8-9051-0431F53E5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" y="2182"/>
              <a:ext cx="832" cy="222"/>
            </a:xfrm>
            <a:custGeom>
              <a:avLst/>
              <a:gdLst>
                <a:gd name="T0" fmla="*/ 0 w 832"/>
                <a:gd name="T1" fmla="*/ 0 h 222"/>
                <a:gd name="T2" fmla="*/ 578 w 832"/>
                <a:gd name="T3" fmla="*/ 222 h 222"/>
                <a:gd name="T4" fmla="*/ 832 w 832"/>
                <a:gd name="T5" fmla="*/ 8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2" h="222">
                  <a:moveTo>
                    <a:pt x="0" y="0"/>
                  </a:moveTo>
                  <a:lnTo>
                    <a:pt x="578" y="222"/>
                  </a:lnTo>
                  <a:lnTo>
                    <a:pt x="832" y="83"/>
                  </a:lnTo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698" name="Group 90">
            <a:extLst>
              <a:ext uri="{FF2B5EF4-FFF2-40B4-BE49-F238E27FC236}">
                <a16:creationId xmlns:a16="http://schemas.microsoft.com/office/drawing/2014/main" id="{FD92C65C-84BD-433D-8E1C-991413ADC981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97200"/>
            <a:ext cx="1727200" cy="1314450"/>
            <a:chOff x="3621" y="1650"/>
            <a:chExt cx="1219" cy="928"/>
          </a:xfrm>
        </p:grpSpPr>
        <p:sp>
          <p:nvSpPr>
            <p:cNvPr id="68699" name="Freeform 91">
              <a:extLst>
                <a:ext uri="{FF2B5EF4-FFF2-40B4-BE49-F238E27FC236}">
                  <a16:creationId xmlns:a16="http://schemas.microsoft.com/office/drawing/2014/main" id="{64CACEC1-B883-4511-A85B-6D830C8B0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1" y="1673"/>
              <a:ext cx="1142" cy="888"/>
            </a:xfrm>
            <a:custGeom>
              <a:avLst/>
              <a:gdLst>
                <a:gd name="T0" fmla="*/ 1016 w 1780"/>
                <a:gd name="T1" fmla="*/ 1384 h 1384"/>
                <a:gd name="T2" fmla="*/ 20 w 1780"/>
                <a:gd name="T3" fmla="*/ 1008 h 1384"/>
                <a:gd name="T4" fmla="*/ 0 w 1780"/>
                <a:gd name="T5" fmla="*/ 976 h 1384"/>
                <a:gd name="T6" fmla="*/ 20 w 1780"/>
                <a:gd name="T7" fmla="*/ 924 h 1384"/>
                <a:gd name="T8" fmla="*/ 648 w 1780"/>
                <a:gd name="T9" fmla="*/ 732 h 1384"/>
                <a:gd name="T10" fmla="*/ 628 w 1780"/>
                <a:gd name="T11" fmla="*/ 688 h 1384"/>
                <a:gd name="T12" fmla="*/ 864 w 1780"/>
                <a:gd name="T13" fmla="*/ 0 h 1384"/>
                <a:gd name="T14" fmla="*/ 1780 w 1780"/>
                <a:gd name="T15" fmla="*/ 236 h 1384"/>
                <a:gd name="T16" fmla="*/ 1484 w 1780"/>
                <a:gd name="T17" fmla="*/ 976 h 1384"/>
                <a:gd name="T18" fmla="*/ 1444 w 1780"/>
                <a:gd name="T19" fmla="*/ 1108 h 1384"/>
                <a:gd name="T20" fmla="*/ 1304 w 1780"/>
                <a:gd name="T21" fmla="*/ 1196 h 1384"/>
                <a:gd name="T22" fmla="*/ 1016 w 1780"/>
                <a:gd name="T23" fmla="*/ 1384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0" h="1384">
                  <a:moveTo>
                    <a:pt x="1016" y="1384"/>
                  </a:moveTo>
                  <a:lnTo>
                    <a:pt x="20" y="1008"/>
                  </a:lnTo>
                  <a:lnTo>
                    <a:pt x="0" y="976"/>
                  </a:lnTo>
                  <a:lnTo>
                    <a:pt x="20" y="924"/>
                  </a:lnTo>
                  <a:lnTo>
                    <a:pt x="648" y="732"/>
                  </a:lnTo>
                  <a:lnTo>
                    <a:pt x="628" y="688"/>
                  </a:lnTo>
                  <a:lnTo>
                    <a:pt x="864" y="0"/>
                  </a:lnTo>
                  <a:lnTo>
                    <a:pt x="1780" y="236"/>
                  </a:lnTo>
                  <a:lnTo>
                    <a:pt x="1484" y="976"/>
                  </a:lnTo>
                  <a:lnTo>
                    <a:pt x="1444" y="1108"/>
                  </a:lnTo>
                  <a:lnTo>
                    <a:pt x="1304" y="1196"/>
                  </a:lnTo>
                  <a:lnTo>
                    <a:pt x="1016" y="138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0" name="Freeform 92">
              <a:extLst>
                <a:ext uri="{FF2B5EF4-FFF2-40B4-BE49-F238E27FC236}">
                  <a16:creationId xmlns:a16="http://schemas.microsoft.com/office/drawing/2014/main" id="{77395D98-4F7A-4D09-978C-3A115DC6B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4" y="1650"/>
              <a:ext cx="1216" cy="928"/>
            </a:xfrm>
            <a:custGeom>
              <a:avLst/>
              <a:gdLst>
                <a:gd name="T0" fmla="*/ 618 w 1896"/>
                <a:gd name="T1" fmla="*/ 726 h 1446"/>
                <a:gd name="T2" fmla="*/ 624 w 1896"/>
                <a:gd name="T3" fmla="*/ 774 h 1446"/>
                <a:gd name="T4" fmla="*/ 16 w 1896"/>
                <a:gd name="T5" fmla="*/ 964 h 1446"/>
                <a:gd name="T6" fmla="*/ 0 w 1896"/>
                <a:gd name="T7" fmla="*/ 1000 h 1446"/>
                <a:gd name="T8" fmla="*/ 16 w 1896"/>
                <a:gd name="T9" fmla="*/ 1040 h 1446"/>
                <a:gd name="T10" fmla="*/ 1065 w 1896"/>
                <a:gd name="T11" fmla="*/ 1446 h 1446"/>
                <a:gd name="T12" fmla="*/ 1519 w 1896"/>
                <a:gd name="T13" fmla="*/ 1191 h 1446"/>
                <a:gd name="T14" fmla="*/ 1528 w 1896"/>
                <a:gd name="T15" fmla="*/ 1132 h 1446"/>
                <a:gd name="T16" fmla="*/ 1575 w 1896"/>
                <a:gd name="T17" fmla="*/ 1078 h 1446"/>
                <a:gd name="T18" fmla="*/ 1887 w 1896"/>
                <a:gd name="T19" fmla="*/ 284 h 1446"/>
                <a:gd name="T20" fmla="*/ 1896 w 1896"/>
                <a:gd name="T21" fmla="*/ 236 h 1446"/>
                <a:gd name="T22" fmla="*/ 1878 w 1896"/>
                <a:gd name="T23" fmla="*/ 210 h 1446"/>
                <a:gd name="T24" fmla="*/ 908 w 1896"/>
                <a:gd name="T25" fmla="*/ 4 h 1446"/>
                <a:gd name="T26" fmla="*/ 872 w 1896"/>
                <a:gd name="T27" fmla="*/ 0 h 1446"/>
                <a:gd name="T28" fmla="*/ 852 w 1896"/>
                <a:gd name="T29" fmla="*/ 32 h 1446"/>
                <a:gd name="T30" fmla="*/ 618 w 1896"/>
                <a:gd name="T31" fmla="*/ 72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96" h="1446">
                  <a:moveTo>
                    <a:pt x="618" y="726"/>
                  </a:moveTo>
                  <a:lnTo>
                    <a:pt x="624" y="774"/>
                  </a:lnTo>
                  <a:lnTo>
                    <a:pt x="16" y="964"/>
                  </a:lnTo>
                  <a:lnTo>
                    <a:pt x="0" y="1000"/>
                  </a:lnTo>
                  <a:lnTo>
                    <a:pt x="16" y="1040"/>
                  </a:lnTo>
                  <a:lnTo>
                    <a:pt x="1065" y="1446"/>
                  </a:lnTo>
                  <a:lnTo>
                    <a:pt x="1519" y="1191"/>
                  </a:lnTo>
                  <a:lnTo>
                    <a:pt x="1528" y="1132"/>
                  </a:lnTo>
                  <a:lnTo>
                    <a:pt x="1575" y="1078"/>
                  </a:lnTo>
                  <a:lnTo>
                    <a:pt x="1887" y="284"/>
                  </a:lnTo>
                  <a:lnTo>
                    <a:pt x="1896" y="236"/>
                  </a:lnTo>
                  <a:lnTo>
                    <a:pt x="1878" y="210"/>
                  </a:lnTo>
                  <a:lnTo>
                    <a:pt x="908" y="4"/>
                  </a:lnTo>
                  <a:lnTo>
                    <a:pt x="872" y="0"/>
                  </a:lnTo>
                  <a:lnTo>
                    <a:pt x="852" y="32"/>
                  </a:lnTo>
                  <a:lnTo>
                    <a:pt x="618" y="726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1" name="Freeform 93">
              <a:extLst>
                <a:ext uri="{FF2B5EF4-FFF2-40B4-BE49-F238E27FC236}">
                  <a16:creationId xmlns:a16="http://schemas.microsoft.com/office/drawing/2014/main" id="{B765C20B-AC37-43C2-AC0F-21AD28879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9" y="1724"/>
              <a:ext cx="616" cy="533"/>
            </a:xfrm>
            <a:custGeom>
              <a:avLst/>
              <a:gdLst>
                <a:gd name="T0" fmla="*/ 228 w 1100"/>
                <a:gd name="T1" fmla="*/ 0 h 943"/>
                <a:gd name="T2" fmla="*/ 0 w 1100"/>
                <a:gd name="T3" fmla="*/ 663 h 943"/>
                <a:gd name="T4" fmla="*/ 804 w 1100"/>
                <a:gd name="T5" fmla="*/ 943 h 943"/>
                <a:gd name="T6" fmla="*/ 1100 w 1100"/>
                <a:gd name="T7" fmla="*/ 195 h 943"/>
                <a:gd name="T8" fmla="*/ 228 w 1100"/>
                <a:gd name="T9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943">
                  <a:moveTo>
                    <a:pt x="228" y="0"/>
                  </a:moveTo>
                  <a:lnTo>
                    <a:pt x="0" y="663"/>
                  </a:lnTo>
                  <a:lnTo>
                    <a:pt x="804" y="943"/>
                  </a:lnTo>
                  <a:lnTo>
                    <a:pt x="1100" y="195"/>
                  </a:lnTo>
                  <a:lnTo>
                    <a:pt x="228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2" name="Line 94">
              <a:extLst>
                <a:ext uri="{FF2B5EF4-FFF2-40B4-BE49-F238E27FC236}">
                  <a16:creationId xmlns:a16="http://schemas.microsoft.com/office/drawing/2014/main" id="{C9C209BC-F9D5-4028-B2A3-4FD6B8CEA2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4" y="2145"/>
              <a:ext cx="526" cy="193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3" name="Freeform 95">
              <a:extLst>
                <a:ext uri="{FF2B5EF4-FFF2-40B4-BE49-F238E27FC236}">
                  <a16:creationId xmlns:a16="http://schemas.microsoft.com/office/drawing/2014/main" id="{CAA9AAD8-AD45-44AD-A351-9EA49BCFA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296"/>
              <a:ext cx="832" cy="222"/>
            </a:xfrm>
            <a:custGeom>
              <a:avLst/>
              <a:gdLst>
                <a:gd name="T0" fmla="*/ 0 w 832"/>
                <a:gd name="T1" fmla="*/ 0 h 222"/>
                <a:gd name="T2" fmla="*/ 578 w 832"/>
                <a:gd name="T3" fmla="*/ 222 h 222"/>
                <a:gd name="T4" fmla="*/ 832 w 832"/>
                <a:gd name="T5" fmla="*/ 8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2" h="222">
                  <a:moveTo>
                    <a:pt x="0" y="0"/>
                  </a:moveTo>
                  <a:lnTo>
                    <a:pt x="578" y="222"/>
                  </a:lnTo>
                  <a:lnTo>
                    <a:pt x="832" y="83"/>
                  </a:lnTo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704" name="Group 96">
            <a:extLst>
              <a:ext uri="{FF2B5EF4-FFF2-40B4-BE49-F238E27FC236}">
                <a16:creationId xmlns:a16="http://schemas.microsoft.com/office/drawing/2014/main" id="{35015031-9F34-4EB0-8ECB-98B87B047604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997200"/>
            <a:ext cx="1727200" cy="1314450"/>
            <a:chOff x="4754" y="1650"/>
            <a:chExt cx="1219" cy="928"/>
          </a:xfrm>
        </p:grpSpPr>
        <p:sp>
          <p:nvSpPr>
            <p:cNvPr id="68705" name="Freeform 97">
              <a:extLst>
                <a:ext uri="{FF2B5EF4-FFF2-40B4-BE49-F238E27FC236}">
                  <a16:creationId xmlns:a16="http://schemas.microsoft.com/office/drawing/2014/main" id="{B88E3FED-67F0-4EA5-83AF-990515621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4" y="1673"/>
              <a:ext cx="1142" cy="888"/>
            </a:xfrm>
            <a:custGeom>
              <a:avLst/>
              <a:gdLst>
                <a:gd name="T0" fmla="*/ 1016 w 1780"/>
                <a:gd name="T1" fmla="*/ 1384 h 1384"/>
                <a:gd name="T2" fmla="*/ 20 w 1780"/>
                <a:gd name="T3" fmla="*/ 1008 h 1384"/>
                <a:gd name="T4" fmla="*/ 0 w 1780"/>
                <a:gd name="T5" fmla="*/ 976 h 1384"/>
                <a:gd name="T6" fmla="*/ 20 w 1780"/>
                <a:gd name="T7" fmla="*/ 924 h 1384"/>
                <a:gd name="T8" fmla="*/ 648 w 1780"/>
                <a:gd name="T9" fmla="*/ 732 h 1384"/>
                <a:gd name="T10" fmla="*/ 628 w 1780"/>
                <a:gd name="T11" fmla="*/ 688 h 1384"/>
                <a:gd name="T12" fmla="*/ 864 w 1780"/>
                <a:gd name="T13" fmla="*/ 0 h 1384"/>
                <a:gd name="T14" fmla="*/ 1780 w 1780"/>
                <a:gd name="T15" fmla="*/ 236 h 1384"/>
                <a:gd name="T16" fmla="*/ 1484 w 1780"/>
                <a:gd name="T17" fmla="*/ 976 h 1384"/>
                <a:gd name="T18" fmla="*/ 1444 w 1780"/>
                <a:gd name="T19" fmla="*/ 1108 h 1384"/>
                <a:gd name="T20" fmla="*/ 1304 w 1780"/>
                <a:gd name="T21" fmla="*/ 1196 h 1384"/>
                <a:gd name="T22" fmla="*/ 1016 w 1780"/>
                <a:gd name="T23" fmla="*/ 1384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0" h="1384">
                  <a:moveTo>
                    <a:pt x="1016" y="1384"/>
                  </a:moveTo>
                  <a:lnTo>
                    <a:pt x="20" y="1008"/>
                  </a:lnTo>
                  <a:lnTo>
                    <a:pt x="0" y="976"/>
                  </a:lnTo>
                  <a:lnTo>
                    <a:pt x="20" y="924"/>
                  </a:lnTo>
                  <a:lnTo>
                    <a:pt x="648" y="732"/>
                  </a:lnTo>
                  <a:lnTo>
                    <a:pt x="628" y="688"/>
                  </a:lnTo>
                  <a:lnTo>
                    <a:pt x="864" y="0"/>
                  </a:lnTo>
                  <a:lnTo>
                    <a:pt x="1780" y="236"/>
                  </a:lnTo>
                  <a:lnTo>
                    <a:pt x="1484" y="976"/>
                  </a:lnTo>
                  <a:lnTo>
                    <a:pt x="1444" y="1108"/>
                  </a:lnTo>
                  <a:lnTo>
                    <a:pt x="1304" y="1196"/>
                  </a:lnTo>
                  <a:lnTo>
                    <a:pt x="1016" y="138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6" name="Freeform 98">
              <a:extLst>
                <a:ext uri="{FF2B5EF4-FFF2-40B4-BE49-F238E27FC236}">
                  <a16:creationId xmlns:a16="http://schemas.microsoft.com/office/drawing/2014/main" id="{7A3159D3-2E8C-4658-B485-F7D6D03A1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" y="1650"/>
              <a:ext cx="1216" cy="928"/>
            </a:xfrm>
            <a:custGeom>
              <a:avLst/>
              <a:gdLst>
                <a:gd name="T0" fmla="*/ 618 w 1896"/>
                <a:gd name="T1" fmla="*/ 726 h 1446"/>
                <a:gd name="T2" fmla="*/ 624 w 1896"/>
                <a:gd name="T3" fmla="*/ 774 h 1446"/>
                <a:gd name="T4" fmla="*/ 16 w 1896"/>
                <a:gd name="T5" fmla="*/ 964 h 1446"/>
                <a:gd name="T6" fmla="*/ 0 w 1896"/>
                <a:gd name="T7" fmla="*/ 1000 h 1446"/>
                <a:gd name="T8" fmla="*/ 16 w 1896"/>
                <a:gd name="T9" fmla="*/ 1040 h 1446"/>
                <a:gd name="T10" fmla="*/ 1065 w 1896"/>
                <a:gd name="T11" fmla="*/ 1446 h 1446"/>
                <a:gd name="T12" fmla="*/ 1519 w 1896"/>
                <a:gd name="T13" fmla="*/ 1191 h 1446"/>
                <a:gd name="T14" fmla="*/ 1528 w 1896"/>
                <a:gd name="T15" fmla="*/ 1132 h 1446"/>
                <a:gd name="T16" fmla="*/ 1575 w 1896"/>
                <a:gd name="T17" fmla="*/ 1078 h 1446"/>
                <a:gd name="T18" fmla="*/ 1887 w 1896"/>
                <a:gd name="T19" fmla="*/ 284 h 1446"/>
                <a:gd name="T20" fmla="*/ 1896 w 1896"/>
                <a:gd name="T21" fmla="*/ 236 h 1446"/>
                <a:gd name="T22" fmla="*/ 1878 w 1896"/>
                <a:gd name="T23" fmla="*/ 210 h 1446"/>
                <a:gd name="T24" fmla="*/ 908 w 1896"/>
                <a:gd name="T25" fmla="*/ 4 h 1446"/>
                <a:gd name="T26" fmla="*/ 872 w 1896"/>
                <a:gd name="T27" fmla="*/ 0 h 1446"/>
                <a:gd name="T28" fmla="*/ 852 w 1896"/>
                <a:gd name="T29" fmla="*/ 32 h 1446"/>
                <a:gd name="T30" fmla="*/ 618 w 1896"/>
                <a:gd name="T31" fmla="*/ 72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96" h="1446">
                  <a:moveTo>
                    <a:pt x="618" y="726"/>
                  </a:moveTo>
                  <a:lnTo>
                    <a:pt x="624" y="774"/>
                  </a:lnTo>
                  <a:lnTo>
                    <a:pt x="16" y="964"/>
                  </a:lnTo>
                  <a:lnTo>
                    <a:pt x="0" y="1000"/>
                  </a:lnTo>
                  <a:lnTo>
                    <a:pt x="16" y="1040"/>
                  </a:lnTo>
                  <a:lnTo>
                    <a:pt x="1065" y="1446"/>
                  </a:lnTo>
                  <a:lnTo>
                    <a:pt x="1519" y="1191"/>
                  </a:lnTo>
                  <a:lnTo>
                    <a:pt x="1528" y="1132"/>
                  </a:lnTo>
                  <a:lnTo>
                    <a:pt x="1575" y="1078"/>
                  </a:lnTo>
                  <a:lnTo>
                    <a:pt x="1887" y="284"/>
                  </a:lnTo>
                  <a:lnTo>
                    <a:pt x="1896" y="236"/>
                  </a:lnTo>
                  <a:lnTo>
                    <a:pt x="1878" y="210"/>
                  </a:lnTo>
                  <a:lnTo>
                    <a:pt x="908" y="4"/>
                  </a:lnTo>
                  <a:lnTo>
                    <a:pt x="872" y="0"/>
                  </a:lnTo>
                  <a:lnTo>
                    <a:pt x="852" y="32"/>
                  </a:lnTo>
                  <a:lnTo>
                    <a:pt x="618" y="726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7" name="Freeform 99">
              <a:extLst>
                <a:ext uri="{FF2B5EF4-FFF2-40B4-BE49-F238E27FC236}">
                  <a16:creationId xmlns:a16="http://schemas.microsoft.com/office/drawing/2014/main" id="{F953B490-0A4E-4CCC-AC4E-75B4A46E1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" y="1724"/>
              <a:ext cx="616" cy="533"/>
            </a:xfrm>
            <a:custGeom>
              <a:avLst/>
              <a:gdLst>
                <a:gd name="T0" fmla="*/ 228 w 1100"/>
                <a:gd name="T1" fmla="*/ 0 h 943"/>
                <a:gd name="T2" fmla="*/ 0 w 1100"/>
                <a:gd name="T3" fmla="*/ 663 h 943"/>
                <a:gd name="T4" fmla="*/ 804 w 1100"/>
                <a:gd name="T5" fmla="*/ 943 h 943"/>
                <a:gd name="T6" fmla="*/ 1100 w 1100"/>
                <a:gd name="T7" fmla="*/ 195 h 943"/>
                <a:gd name="T8" fmla="*/ 228 w 1100"/>
                <a:gd name="T9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0" h="943">
                  <a:moveTo>
                    <a:pt x="228" y="0"/>
                  </a:moveTo>
                  <a:lnTo>
                    <a:pt x="0" y="663"/>
                  </a:lnTo>
                  <a:lnTo>
                    <a:pt x="804" y="943"/>
                  </a:lnTo>
                  <a:lnTo>
                    <a:pt x="1100" y="195"/>
                  </a:lnTo>
                  <a:lnTo>
                    <a:pt x="228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8" name="Line 100">
              <a:extLst>
                <a:ext uri="{FF2B5EF4-FFF2-40B4-BE49-F238E27FC236}">
                  <a16:creationId xmlns:a16="http://schemas.microsoft.com/office/drawing/2014/main" id="{6B337976-5668-46A3-8CDC-63D42EB70C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67" y="2145"/>
              <a:ext cx="526" cy="193"/>
            </a:xfrm>
            <a:prstGeom prst="lin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9" name="Freeform 101">
              <a:extLst>
                <a:ext uri="{FF2B5EF4-FFF2-40B4-BE49-F238E27FC236}">
                  <a16:creationId xmlns:a16="http://schemas.microsoft.com/office/drawing/2014/main" id="{E36863F5-AB30-40B8-822B-9090E2BFD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" y="2296"/>
              <a:ext cx="832" cy="222"/>
            </a:xfrm>
            <a:custGeom>
              <a:avLst/>
              <a:gdLst>
                <a:gd name="T0" fmla="*/ 0 w 832"/>
                <a:gd name="T1" fmla="*/ 0 h 222"/>
                <a:gd name="T2" fmla="*/ 578 w 832"/>
                <a:gd name="T3" fmla="*/ 222 h 222"/>
                <a:gd name="T4" fmla="*/ 832 w 832"/>
                <a:gd name="T5" fmla="*/ 8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2" h="222">
                  <a:moveTo>
                    <a:pt x="0" y="0"/>
                  </a:moveTo>
                  <a:lnTo>
                    <a:pt x="578" y="222"/>
                  </a:lnTo>
                  <a:lnTo>
                    <a:pt x="832" y="83"/>
                  </a:lnTo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710" name="Group 102">
            <a:extLst>
              <a:ext uri="{FF2B5EF4-FFF2-40B4-BE49-F238E27FC236}">
                <a16:creationId xmlns:a16="http://schemas.microsoft.com/office/drawing/2014/main" id="{8C6EB487-549C-4D0B-9531-6A0410AB42B3}"/>
              </a:ext>
            </a:extLst>
          </p:cNvPr>
          <p:cNvGrpSpPr>
            <a:grpSpLocks/>
          </p:cNvGrpSpPr>
          <p:nvPr/>
        </p:nvGrpSpPr>
        <p:grpSpPr bwMode="auto">
          <a:xfrm>
            <a:off x="430213" y="4724400"/>
            <a:ext cx="1587500" cy="1600200"/>
            <a:chOff x="228" y="2921"/>
            <a:chExt cx="1071" cy="1080"/>
          </a:xfrm>
        </p:grpSpPr>
        <p:sp>
          <p:nvSpPr>
            <p:cNvPr id="68711" name="Freeform 103">
              <a:extLst>
                <a:ext uri="{FF2B5EF4-FFF2-40B4-BE49-F238E27FC236}">
                  <a16:creationId xmlns:a16="http://schemas.microsoft.com/office/drawing/2014/main" id="{AFAA1635-2ADC-4B7C-9675-570C37052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2954"/>
              <a:ext cx="1032" cy="1047"/>
            </a:xfrm>
            <a:custGeom>
              <a:avLst/>
              <a:gdLst>
                <a:gd name="T0" fmla="*/ 635 w 1032"/>
                <a:gd name="T1" fmla="*/ 1047 h 1047"/>
                <a:gd name="T2" fmla="*/ 33 w 1032"/>
                <a:gd name="T3" fmla="*/ 909 h 1047"/>
                <a:gd name="T4" fmla="*/ 0 w 1032"/>
                <a:gd name="T5" fmla="*/ 840 h 1047"/>
                <a:gd name="T6" fmla="*/ 408 w 1032"/>
                <a:gd name="T7" fmla="*/ 0 h 1047"/>
                <a:gd name="T8" fmla="*/ 1020 w 1032"/>
                <a:gd name="T9" fmla="*/ 123 h 1047"/>
                <a:gd name="T10" fmla="*/ 1032 w 1032"/>
                <a:gd name="T11" fmla="*/ 168 h 1047"/>
                <a:gd name="T12" fmla="*/ 635 w 1032"/>
                <a:gd name="T13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2" h="1047">
                  <a:moveTo>
                    <a:pt x="635" y="1047"/>
                  </a:moveTo>
                  <a:lnTo>
                    <a:pt x="33" y="909"/>
                  </a:lnTo>
                  <a:lnTo>
                    <a:pt x="0" y="840"/>
                  </a:lnTo>
                  <a:lnTo>
                    <a:pt x="408" y="0"/>
                  </a:lnTo>
                  <a:lnTo>
                    <a:pt x="1020" y="123"/>
                  </a:lnTo>
                  <a:lnTo>
                    <a:pt x="1032" y="168"/>
                  </a:lnTo>
                  <a:lnTo>
                    <a:pt x="635" y="104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2" name="Freeform 104">
              <a:extLst>
                <a:ext uri="{FF2B5EF4-FFF2-40B4-BE49-F238E27FC236}">
                  <a16:creationId xmlns:a16="http://schemas.microsoft.com/office/drawing/2014/main" id="{93969B8D-98CC-498B-AF57-2165235CD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" y="2921"/>
              <a:ext cx="1068" cy="1080"/>
            </a:xfrm>
            <a:custGeom>
              <a:avLst/>
              <a:gdLst>
                <a:gd name="T0" fmla="*/ 0 w 1068"/>
                <a:gd name="T1" fmla="*/ 876 h 1080"/>
                <a:gd name="T2" fmla="*/ 414 w 1068"/>
                <a:gd name="T3" fmla="*/ 12 h 1080"/>
                <a:gd name="T4" fmla="*/ 465 w 1068"/>
                <a:gd name="T5" fmla="*/ 0 h 1080"/>
                <a:gd name="T6" fmla="*/ 1029 w 1068"/>
                <a:gd name="T7" fmla="*/ 117 h 1080"/>
                <a:gd name="T8" fmla="*/ 1068 w 1068"/>
                <a:gd name="T9" fmla="*/ 168 h 1080"/>
                <a:gd name="T10" fmla="*/ 1057 w 1068"/>
                <a:gd name="T11" fmla="*/ 230 h 1080"/>
                <a:gd name="T12" fmla="*/ 688 w 1068"/>
                <a:gd name="T13" fmla="*/ 1052 h 1080"/>
                <a:gd name="T14" fmla="*/ 632 w 1068"/>
                <a:gd name="T15" fmla="*/ 1080 h 1080"/>
                <a:gd name="T16" fmla="*/ 30 w 1068"/>
                <a:gd name="T17" fmla="*/ 942 h 1080"/>
                <a:gd name="T18" fmla="*/ 0 w 1068"/>
                <a:gd name="T19" fmla="*/ 87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8" h="1080">
                  <a:moveTo>
                    <a:pt x="0" y="876"/>
                  </a:moveTo>
                  <a:lnTo>
                    <a:pt x="414" y="12"/>
                  </a:lnTo>
                  <a:lnTo>
                    <a:pt x="465" y="0"/>
                  </a:lnTo>
                  <a:lnTo>
                    <a:pt x="1029" y="117"/>
                  </a:lnTo>
                  <a:lnTo>
                    <a:pt x="1068" y="168"/>
                  </a:lnTo>
                  <a:lnTo>
                    <a:pt x="1057" y="230"/>
                  </a:lnTo>
                  <a:lnTo>
                    <a:pt x="688" y="1052"/>
                  </a:lnTo>
                  <a:lnTo>
                    <a:pt x="632" y="1080"/>
                  </a:lnTo>
                  <a:lnTo>
                    <a:pt x="30" y="942"/>
                  </a:lnTo>
                  <a:lnTo>
                    <a:pt x="0" y="876"/>
                  </a:lnTo>
                  <a:close/>
                </a:path>
              </a:pathLst>
            </a:custGeom>
            <a:noFill/>
            <a:ln w="5715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3" name="Freeform 105">
              <a:extLst>
                <a:ext uri="{FF2B5EF4-FFF2-40B4-BE49-F238E27FC236}">
                  <a16:creationId xmlns:a16="http://schemas.microsoft.com/office/drawing/2014/main" id="{DA27EEFF-BDA7-4FCF-8ADC-BC0809A48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" y="3725"/>
              <a:ext cx="548" cy="168"/>
            </a:xfrm>
            <a:custGeom>
              <a:avLst/>
              <a:gdLst>
                <a:gd name="T0" fmla="*/ 522 w 548"/>
                <a:gd name="T1" fmla="*/ 168 h 168"/>
                <a:gd name="T2" fmla="*/ 0 w 548"/>
                <a:gd name="T3" fmla="*/ 52 h 168"/>
                <a:gd name="T4" fmla="*/ 24 w 548"/>
                <a:gd name="T5" fmla="*/ 0 h 168"/>
                <a:gd name="T6" fmla="*/ 548 w 548"/>
                <a:gd name="T7" fmla="*/ 120 h 168"/>
                <a:gd name="T8" fmla="*/ 522 w 548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168">
                  <a:moveTo>
                    <a:pt x="522" y="168"/>
                  </a:moveTo>
                  <a:lnTo>
                    <a:pt x="0" y="52"/>
                  </a:lnTo>
                  <a:lnTo>
                    <a:pt x="24" y="0"/>
                  </a:lnTo>
                  <a:lnTo>
                    <a:pt x="548" y="120"/>
                  </a:lnTo>
                  <a:lnTo>
                    <a:pt x="522" y="168"/>
                  </a:lnTo>
                  <a:close/>
                </a:path>
              </a:pathLst>
            </a:custGeom>
            <a:noFill/>
            <a:ln w="5715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4" name="Freeform 106">
              <a:extLst>
                <a:ext uri="{FF2B5EF4-FFF2-40B4-BE49-F238E27FC236}">
                  <a16:creationId xmlns:a16="http://schemas.microsoft.com/office/drawing/2014/main" id="{77760F88-01BC-401B-9E0A-0F2ED43CB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2987"/>
              <a:ext cx="843" cy="788"/>
            </a:xfrm>
            <a:custGeom>
              <a:avLst/>
              <a:gdLst>
                <a:gd name="T0" fmla="*/ 509 w 843"/>
                <a:gd name="T1" fmla="*/ 788 h 788"/>
                <a:gd name="T2" fmla="*/ 843 w 843"/>
                <a:gd name="T3" fmla="*/ 111 h 788"/>
                <a:gd name="T4" fmla="*/ 321 w 843"/>
                <a:gd name="T5" fmla="*/ 0 h 788"/>
                <a:gd name="T6" fmla="*/ 0 w 843"/>
                <a:gd name="T7" fmla="*/ 669 h 788"/>
                <a:gd name="T8" fmla="*/ 509 w 843"/>
                <a:gd name="T9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788">
                  <a:moveTo>
                    <a:pt x="509" y="788"/>
                  </a:moveTo>
                  <a:lnTo>
                    <a:pt x="843" y="111"/>
                  </a:lnTo>
                  <a:lnTo>
                    <a:pt x="321" y="0"/>
                  </a:lnTo>
                  <a:lnTo>
                    <a:pt x="0" y="669"/>
                  </a:lnTo>
                  <a:lnTo>
                    <a:pt x="509" y="788"/>
                  </a:lnTo>
                  <a:close/>
                </a:path>
              </a:pathLst>
            </a:custGeom>
            <a:noFill/>
            <a:ln w="5715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5" name="Line 107">
              <a:extLst>
                <a:ext uri="{FF2B5EF4-FFF2-40B4-BE49-F238E27FC236}">
                  <a16:creationId xmlns:a16="http://schemas.microsoft.com/office/drawing/2014/main" id="{8E8A992A-CF49-4328-A0FA-0927FC68AB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72" y="3138"/>
              <a:ext cx="376" cy="779"/>
            </a:xfrm>
            <a:prstGeom prst="line">
              <a:avLst/>
            </a:prstGeom>
            <a:noFill/>
            <a:ln w="571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716" name="Group 108">
            <a:extLst>
              <a:ext uri="{FF2B5EF4-FFF2-40B4-BE49-F238E27FC236}">
                <a16:creationId xmlns:a16="http://schemas.microsoft.com/office/drawing/2014/main" id="{CBDC37ED-F361-499C-AC16-7C9F54774339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587500" cy="1600200"/>
            <a:chOff x="1308" y="2921"/>
            <a:chExt cx="1071" cy="1080"/>
          </a:xfrm>
        </p:grpSpPr>
        <p:sp>
          <p:nvSpPr>
            <p:cNvPr id="68717" name="Freeform 109">
              <a:extLst>
                <a:ext uri="{FF2B5EF4-FFF2-40B4-BE49-F238E27FC236}">
                  <a16:creationId xmlns:a16="http://schemas.microsoft.com/office/drawing/2014/main" id="{F136A507-F9E0-419A-9E41-52350C4A1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" y="2954"/>
              <a:ext cx="1032" cy="1047"/>
            </a:xfrm>
            <a:custGeom>
              <a:avLst/>
              <a:gdLst>
                <a:gd name="T0" fmla="*/ 635 w 1032"/>
                <a:gd name="T1" fmla="*/ 1047 h 1047"/>
                <a:gd name="T2" fmla="*/ 33 w 1032"/>
                <a:gd name="T3" fmla="*/ 909 h 1047"/>
                <a:gd name="T4" fmla="*/ 0 w 1032"/>
                <a:gd name="T5" fmla="*/ 840 h 1047"/>
                <a:gd name="T6" fmla="*/ 408 w 1032"/>
                <a:gd name="T7" fmla="*/ 0 h 1047"/>
                <a:gd name="T8" fmla="*/ 1020 w 1032"/>
                <a:gd name="T9" fmla="*/ 123 h 1047"/>
                <a:gd name="T10" fmla="*/ 1032 w 1032"/>
                <a:gd name="T11" fmla="*/ 168 h 1047"/>
                <a:gd name="T12" fmla="*/ 635 w 1032"/>
                <a:gd name="T13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2" h="1047">
                  <a:moveTo>
                    <a:pt x="635" y="1047"/>
                  </a:moveTo>
                  <a:lnTo>
                    <a:pt x="33" y="909"/>
                  </a:lnTo>
                  <a:lnTo>
                    <a:pt x="0" y="840"/>
                  </a:lnTo>
                  <a:lnTo>
                    <a:pt x="408" y="0"/>
                  </a:lnTo>
                  <a:lnTo>
                    <a:pt x="1020" y="123"/>
                  </a:lnTo>
                  <a:lnTo>
                    <a:pt x="1032" y="168"/>
                  </a:lnTo>
                  <a:lnTo>
                    <a:pt x="635" y="1047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8" name="Freeform 110">
              <a:extLst>
                <a:ext uri="{FF2B5EF4-FFF2-40B4-BE49-F238E27FC236}">
                  <a16:creationId xmlns:a16="http://schemas.microsoft.com/office/drawing/2014/main" id="{38B124ED-9D5B-43B9-9EB8-F7A61F6F3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" y="2921"/>
              <a:ext cx="1068" cy="1080"/>
            </a:xfrm>
            <a:custGeom>
              <a:avLst/>
              <a:gdLst>
                <a:gd name="T0" fmla="*/ 0 w 1068"/>
                <a:gd name="T1" fmla="*/ 876 h 1080"/>
                <a:gd name="T2" fmla="*/ 414 w 1068"/>
                <a:gd name="T3" fmla="*/ 12 h 1080"/>
                <a:gd name="T4" fmla="*/ 465 w 1068"/>
                <a:gd name="T5" fmla="*/ 0 h 1080"/>
                <a:gd name="T6" fmla="*/ 1029 w 1068"/>
                <a:gd name="T7" fmla="*/ 117 h 1080"/>
                <a:gd name="T8" fmla="*/ 1068 w 1068"/>
                <a:gd name="T9" fmla="*/ 168 h 1080"/>
                <a:gd name="T10" fmla="*/ 1057 w 1068"/>
                <a:gd name="T11" fmla="*/ 230 h 1080"/>
                <a:gd name="T12" fmla="*/ 688 w 1068"/>
                <a:gd name="T13" fmla="*/ 1052 h 1080"/>
                <a:gd name="T14" fmla="*/ 632 w 1068"/>
                <a:gd name="T15" fmla="*/ 1080 h 1080"/>
                <a:gd name="T16" fmla="*/ 30 w 1068"/>
                <a:gd name="T17" fmla="*/ 942 h 1080"/>
                <a:gd name="T18" fmla="*/ 0 w 1068"/>
                <a:gd name="T19" fmla="*/ 87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8" h="1080">
                  <a:moveTo>
                    <a:pt x="0" y="876"/>
                  </a:moveTo>
                  <a:lnTo>
                    <a:pt x="414" y="12"/>
                  </a:lnTo>
                  <a:lnTo>
                    <a:pt x="465" y="0"/>
                  </a:lnTo>
                  <a:lnTo>
                    <a:pt x="1029" y="117"/>
                  </a:lnTo>
                  <a:lnTo>
                    <a:pt x="1068" y="168"/>
                  </a:lnTo>
                  <a:lnTo>
                    <a:pt x="1057" y="230"/>
                  </a:lnTo>
                  <a:lnTo>
                    <a:pt x="688" y="1052"/>
                  </a:lnTo>
                  <a:lnTo>
                    <a:pt x="632" y="1080"/>
                  </a:lnTo>
                  <a:lnTo>
                    <a:pt x="30" y="942"/>
                  </a:lnTo>
                  <a:lnTo>
                    <a:pt x="0" y="876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9" name="Freeform 111">
              <a:extLst>
                <a:ext uri="{FF2B5EF4-FFF2-40B4-BE49-F238E27FC236}">
                  <a16:creationId xmlns:a16="http://schemas.microsoft.com/office/drawing/2014/main" id="{F11B9BDB-44AD-4AC0-A657-226BD160C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" y="3725"/>
              <a:ext cx="548" cy="168"/>
            </a:xfrm>
            <a:custGeom>
              <a:avLst/>
              <a:gdLst>
                <a:gd name="T0" fmla="*/ 522 w 548"/>
                <a:gd name="T1" fmla="*/ 168 h 168"/>
                <a:gd name="T2" fmla="*/ 0 w 548"/>
                <a:gd name="T3" fmla="*/ 52 h 168"/>
                <a:gd name="T4" fmla="*/ 24 w 548"/>
                <a:gd name="T5" fmla="*/ 0 h 168"/>
                <a:gd name="T6" fmla="*/ 548 w 548"/>
                <a:gd name="T7" fmla="*/ 120 h 168"/>
                <a:gd name="T8" fmla="*/ 522 w 548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168">
                  <a:moveTo>
                    <a:pt x="522" y="168"/>
                  </a:moveTo>
                  <a:lnTo>
                    <a:pt x="0" y="52"/>
                  </a:lnTo>
                  <a:lnTo>
                    <a:pt x="24" y="0"/>
                  </a:lnTo>
                  <a:lnTo>
                    <a:pt x="548" y="120"/>
                  </a:lnTo>
                  <a:lnTo>
                    <a:pt x="522" y="168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0" name="Freeform 112">
              <a:extLst>
                <a:ext uri="{FF2B5EF4-FFF2-40B4-BE49-F238E27FC236}">
                  <a16:creationId xmlns:a16="http://schemas.microsoft.com/office/drawing/2014/main" id="{4800D285-486E-46D5-895C-5D2FFD5D4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" y="2987"/>
              <a:ext cx="843" cy="788"/>
            </a:xfrm>
            <a:custGeom>
              <a:avLst/>
              <a:gdLst>
                <a:gd name="T0" fmla="*/ 509 w 843"/>
                <a:gd name="T1" fmla="*/ 788 h 788"/>
                <a:gd name="T2" fmla="*/ 843 w 843"/>
                <a:gd name="T3" fmla="*/ 111 h 788"/>
                <a:gd name="T4" fmla="*/ 321 w 843"/>
                <a:gd name="T5" fmla="*/ 0 h 788"/>
                <a:gd name="T6" fmla="*/ 0 w 843"/>
                <a:gd name="T7" fmla="*/ 669 h 788"/>
                <a:gd name="T8" fmla="*/ 509 w 843"/>
                <a:gd name="T9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788">
                  <a:moveTo>
                    <a:pt x="509" y="788"/>
                  </a:moveTo>
                  <a:lnTo>
                    <a:pt x="843" y="111"/>
                  </a:lnTo>
                  <a:lnTo>
                    <a:pt x="321" y="0"/>
                  </a:lnTo>
                  <a:lnTo>
                    <a:pt x="0" y="669"/>
                  </a:lnTo>
                  <a:lnTo>
                    <a:pt x="509" y="788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1" name="Line 113">
              <a:extLst>
                <a:ext uri="{FF2B5EF4-FFF2-40B4-BE49-F238E27FC236}">
                  <a16:creationId xmlns:a16="http://schemas.microsoft.com/office/drawing/2014/main" id="{33452E7D-00BA-4CE4-9553-5A8C5D15EC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52" y="3138"/>
              <a:ext cx="376" cy="779"/>
            </a:xfrm>
            <a:prstGeom prst="line">
              <a:avLst/>
            </a:prstGeom>
            <a:noFill/>
            <a:ln w="571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722" name="Group 114">
            <a:extLst>
              <a:ext uri="{FF2B5EF4-FFF2-40B4-BE49-F238E27FC236}">
                <a16:creationId xmlns:a16="http://schemas.microsoft.com/office/drawing/2014/main" id="{C1BE2E6D-A79A-4E98-B1D9-E52B7CF402A2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1587500" cy="1600200"/>
            <a:chOff x="2398" y="2921"/>
            <a:chExt cx="1071" cy="1080"/>
          </a:xfrm>
        </p:grpSpPr>
        <p:sp>
          <p:nvSpPr>
            <p:cNvPr id="68723" name="Freeform 115">
              <a:extLst>
                <a:ext uri="{FF2B5EF4-FFF2-40B4-BE49-F238E27FC236}">
                  <a16:creationId xmlns:a16="http://schemas.microsoft.com/office/drawing/2014/main" id="{48EB677D-B8C1-4F69-B534-21DB1BB11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8" y="2954"/>
              <a:ext cx="1032" cy="1047"/>
            </a:xfrm>
            <a:custGeom>
              <a:avLst/>
              <a:gdLst>
                <a:gd name="T0" fmla="*/ 635 w 1032"/>
                <a:gd name="T1" fmla="*/ 1047 h 1047"/>
                <a:gd name="T2" fmla="*/ 33 w 1032"/>
                <a:gd name="T3" fmla="*/ 909 h 1047"/>
                <a:gd name="T4" fmla="*/ 0 w 1032"/>
                <a:gd name="T5" fmla="*/ 840 h 1047"/>
                <a:gd name="T6" fmla="*/ 408 w 1032"/>
                <a:gd name="T7" fmla="*/ 0 h 1047"/>
                <a:gd name="T8" fmla="*/ 1020 w 1032"/>
                <a:gd name="T9" fmla="*/ 123 h 1047"/>
                <a:gd name="T10" fmla="*/ 1032 w 1032"/>
                <a:gd name="T11" fmla="*/ 168 h 1047"/>
                <a:gd name="T12" fmla="*/ 635 w 1032"/>
                <a:gd name="T13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2" h="1047">
                  <a:moveTo>
                    <a:pt x="635" y="1047"/>
                  </a:moveTo>
                  <a:lnTo>
                    <a:pt x="33" y="909"/>
                  </a:lnTo>
                  <a:lnTo>
                    <a:pt x="0" y="840"/>
                  </a:lnTo>
                  <a:lnTo>
                    <a:pt x="408" y="0"/>
                  </a:lnTo>
                  <a:lnTo>
                    <a:pt x="1020" y="123"/>
                  </a:lnTo>
                  <a:lnTo>
                    <a:pt x="1032" y="168"/>
                  </a:lnTo>
                  <a:lnTo>
                    <a:pt x="635" y="1047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4" name="Freeform 116">
              <a:extLst>
                <a:ext uri="{FF2B5EF4-FFF2-40B4-BE49-F238E27FC236}">
                  <a16:creationId xmlns:a16="http://schemas.microsoft.com/office/drawing/2014/main" id="{A2D494ED-EB0F-455A-B3FE-8CF77474A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1" y="2921"/>
              <a:ext cx="1068" cy="1080"/>
            </a:xfrm>
            <a:custGeom>
              <a:avLst/>
              <a:gdLst>
                <a:gd name="T0" fmla="*/ 0 w 1068"/>
                <a:gd name="T1" fmla="*/ 876 h 1080"/>
                <a:gd name="T2" fmla="*/ 414 w 1068"/>
                <a:gd name="T3" fmla="*/ 12 h 1080"/>
                <a:gd name="T4" fmla="*/ 465 w 1068"/>
                <a:gd name="T5" fmla="*/ 0 h 1080"/>
                <a:gd name="T6" fmla="*/ 1029 w 1068"/>
                <a:gd name="T7" fmla="*/ 117 h 1080"/>
                <a:gd name="T8" fmla="*/ 1068 w 1068"/>
                <a:gd name="T9" fmla="*/ 168 h 1080"/>
                <a:gd name="T10" fmla="*/ 1057 w 1068"/>
                <a:gd name="T11" fmla="*/ 230 h 1080"/>
                <a:gd name="T12" fmla="*/ 688 w 1068"/>
                <a:gd name="T13" fmla="*/ 1052 h 1080"/>
                <a:gd name="T14" fmla="*/ 632 w 1068"/>
                <a:gd name="T15" fmla="*/ 1080 h 1080"/>
                <a:gd name="T16" fmla="*/ 30 w 1068"/>
                <a:gd name="T17" fmla="*/ 942 h 1080"/>
                <a:gd name="T18" fmla="*/ 0 w 1068"/>
                <a:gd name="T19" fmla="*/ 87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8" h="1080">
                  <a:moveTo>
                    <a:pt x="0" y="876"/>
                  </a:moveTo>
                  <a:lnTo>
                    <a:pt x="414" y="12"/>
                  </a:lnTo>
                  <a:lnTo>
                    <a:pt x="465" y="0"/>
                  </a:lnTo>
                  <a:lnTo>
                    <a:pt x="1029" y="117"/>
                  </a:lnTo>
                  <a:lnTo>
                    <a:pt x="1068" y="168"/>
                  </a:lnTo>
                  <a:lnTo>
                    <a:pt x="1057" y="230"/>
                  </a:lnTo>
                  <a:lnTo>
                    <a:pt x="688" y="1052"/>
                  </a:lnTo>
                  <a:lnTo>
                    <a:pt x="632" y="1080"/>
                  </a:lnTo>
                  <a:lnTo>
                    <a:pt x="30" y="942"/>
                  </a:lnTo>
                  <a:lnTo>
                    <a:pt x="0" y="876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5" name="Freeform 117">
              <a:extLst>
                <a:ext uri="{FF2B5EF4-FFF2-40B4-BE49-F238E27FC236}">
                  <a16:creationId xmlns:a16="http://schemas.microsoft.com/office/drawing/2014/main" id="{3541E2FA-4BAB-4EFF-97BC-CE835ACAA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" y="3725"/>
              <a:ext cx="548" cy="168"/>
            </a:xfrm>
            <a:custGeom>
              <a:avLst/>
              <a:gdLst>
                <a:gd name="T0" fmla="*/ 522 w 548"/>
                <a:gd name="T1" fmla="*/ 168 h 168"/>
                <a:gd name="T2" fmla="*/ 0 w 548"/>
                <a:gd name="T3" fmla="*/ 52 h 168"/>
                <a:gd name="T4" fmla="*/ 24 w 548"/>
                <a:gd name="T5" fmla="*/ 0 h 168"/>
                <a:gd name="T6" fmla="*/ 548 w 548"/>
                <a:gd name="T7" fmla="*/ 120 h 168"/>
                <a:gd name="T8" fmla="*/ 522 w 548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168">
                  <a:moveTo>
                    <a:pt x="522" y="168"/>
                  </a:moveTo>
                  <a:lnTo>
                    <a:pt x="0" y="52"/>
                  </a:lnTo>
                  <a:lnTo>
                    <a:pt x="24" y="0"/>
                  </a:lnTo>
                  <a:lnTo>
                    <a:pt x="548" y="120"/>
                  </a:lnTo>
                  <a:lnTo>
                    <a:pt x="522" y="168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6" name="Freeform 118">
              <a:extLst>
                <a:ext uri="{FF2B5EF4-FFF2-40B4-BE49-F238E27FC236}">
                  <a16:creationId xmlns:a16="http://schemas.microsoft.com/office/drawing/2014/main" id="{B733B7F7-4C78-4F53-9E5F-ECF6B6683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2987"/>
              <a:ext cx="843" cy="788"/>
            </a:xfrm>
            <a:custGeom>
              <a:avLst/>
              <a:gdLst>
                <a:gd name="T0" fmla="*/ 509 w 843"/>
                <a:gd name="T1" fmla="*/ 788 h 788"/>
                <a:gd name="T2" fmla="*/ 843 w 843"/>
                <a:gd name="T3" fmla="*/ 111 h 788"/>
                <a:gd name="T4" fmla="*/ 321 w 843"/>
                <a:gd name="T5" fmla="*/ 0 h 788"/>
                <a:gd name="T6" fmla="*/ 0 w 843"/>
                <a:gd name="T7" fmla="*/ 669 h 788"/>
                <a:gd name="T8" fmla="*/ 509 w 843"/>
                <a:gd name="T9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788">
                  <a:moveTo>
                    <a:pt x="509" y="788"/>
                  </a:moveTo>
                  <a:lnTo>
                    <a:pt x="843" y="111"/>
                  </a:lnTo>
                  <a:lnTo>
                    <a:pt x="321" y="0"/>
                  </a:lnTo>
                  <a:lnTo>
                    <a:pt x="0" y="669"/>
                  </a:lnTo>
                  <a:lnTo>
                    <a:pt x="509" y="788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7" name="Line 119">
              <a:extLst>
                <a:ext uri="{FF2B5EF4-FFF2-40B4-BE49-F238E27FC236}">
                  <a16:creationId xmlns:a16="http://schemas.microsoft.com/office/drawing/2014/main" id="{18179C37-8A0B-4BD4-AC5C-022309E646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2" y="3138"/>
              <a:ext cx="376" cy="779"/>
            </a:xfrm>
            <a:prstGeom prst="line">
              <a:avLst/>
            </a:prstGeom>
            <a:noFill/>
            <a:ln w="5715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728" name="Group 120">
            <a:extLst>
              <a:ext uri="{FF2B5EF4-FFF2-40B4-BE49-F238E27FC236}">
                <a16:creationId xmlns:a16="http://schemas.microsoft.com/office/drawing/2014/main" id="{5912AD72-E415-46CB-841C-170C7CEC60C9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7500" cy="1600200"/>
            <a:chOff x="3424" y="2921"/>
            <a:chExt cx="1071" cy="1080"/>
          </a:xfrm>
        </p:grpSpPr>
        <p:sp>
          <p:nvSpPr>
            <p:cNvPr id="68729" name="Freeform 121">
              <a:extLst>
                <a:ext uri="{FF2B5EF4-FFF2-40B4-BE49-F238E27FC236}">
                  <a16:creationId xmlns:a16="http://schemas.microsoft.com/office/drawing/2014/main" id="{8E935952-7041-461F-91E4-126E4CFF4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" y="2954"/>
              <a:ext cx="1032" cy="1047"/>
            </a:xfrm>
            <a:custGeom>
              <a:avLst/>
              <a:gdLst>
                <a:gd name="T0" fmla="*/ 635 w 1032"/>
                <a:gd name="T1" fmla="*/ 1047 h 1047"/>
                <a:gd name="T2" fmla="*/ 33 w 1032"/>
                <a:gd name="T3" fmla="*/ 909 h 1047"/>
                <a:gd name="T4" fmla="*/ 0 w 1032"/>
                <a:gd name="T5" fmla="*/ 840 h 1047"/>
                <a:gd name="T6" fmla="*/ 408 w 1032"/>
                <a:gd name="T7" fmla="*/ 0 h 1047"/>
                <a:gd name="T8" fmla="*/ 1020 w 1032"/>
                <a:gd name="T9" fmla="*/ 123 h 1047"/>
                <a:gd name="T10" fmla="*/ 1032 w 1032"/>
                <a:gd name="T11" fmla="*/ 168 h 1047"/>
                <a:gd name="T12" fmla="*/ 635 w 1032"/>
                <a:gd name="T13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2" h="1047">
                  <a:moveTo>
                    <a:pt x="635" y="1047"/>
                  </a:moveTo>
                  <a:lnTo>
                    <a:pt x="33" y="909"/>
                  </a:lnTo>
                  <a:lnTo>
                    <a:pt x="0" y="840"/>
                  </a:lnTo>
                  <a:lnTo>
                    <a:pt x="408" y="0"/>
                  </a:lnTo>
                  <a:lnTo>
                    <a:pt x="1020" y="123"/>
                  </a:lnTo>
                  <a:lnTo>
                    <a:pt x="1032" y="168"/>
                  </a:lnTo>
                  <a:lnTo>
                    <a:pt x="635" y="1047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30" name="Freeform 122">
              <a:extLst>
                <a:ext uri="{FF2B5EF4-FFF2-40B4-BE49-F238E27FC236}">
                  <a16:creationId xmlns:a16="http://schemas.microsoft.com/office/drawing/2014/main" id="{F61A8F65-2935-41C2-A18D-9BAC4B4E8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7" y="2921"/>
              <a:ext cx="1068" cy="1080"/>
            </a:xfrm>
            <a:custGeom>
              <a:avLst/>
              <a:gdLst>
                <a:gd name="T0" fmla="*/ 0 w 1068"/>
                <a:gd name="T1" fmla="*/ 876 h 1080"/>
                <a:gd name="T2" fmla="*/ 414 w 1068"/>
                <a:gd name="T3" fmla="*/ 12 h 1080"/>
                <a:gd name="T4" fmla="*/ 465 w 1068"/>
                <a:gd name="T5" fmla="*/ 0 h 1080"/>
                <a:gd name="T6" fmla="*/ 1029 w 1068"/>
                <a:gd name="T7" fmla="*/ 117 h 1080"/>
                <a:gd name="T8" fmla="*/ 1068 w 1068"/>
                <a:gd name="T9" fmla="*/ 168 h 1080"/>
                <a:gd name="T10" fmla="*/ 1057 w 1068"/>
                <a:gd name="T11" fmla="*/ 230 h 1080"/>
                <a:gd name="T12" fmla="*/ 688 w 1068"/>
                <a:gd name="T13" fmla="*/ 1052 h 1080"/>
                <a:gd name="T14" fmla="*/ 632 w 1068"/>
                <a:gd name="T15" fmla="*/ 1080 h 1080"/>
                <a:gd name="T16" fmla="*/ 30 w 1068"/>
                <a:gd name="T17" fmla="*/ 942 h 1080"/>
                <a:gd name="T18" fmla="*/ 0 w 1068"/>
                <a:gd name="T19" fmla="*/ 87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8" h="1080">
                  <a:moveTo>
                    <a:pt x="0" y="876"/>
                  </a:moveTo>
                  <a:lnTo>
                    <a:pt x="414" y="12"/>
                  </a:lnTo>
                  <a:lnTo>
                    <a:pt x="465" y="0"/>
                  </a:lnTo>
                  <a:lnTo>
                    <a:pt x="1029" y="117"/>
                  </a:lnTo>
                  <a:lnTo>
                    <a:pt x="1068" y="168"/>
                  </a:lnTo>
                  <a:lnTo>
                    <a:pt x="1057" y="230"/>
                  </a:lnTo>
                  <a:lnTo>
                    <a:pt x="688" y="1052"/>
                  </a:lnTo>
                  <a:lnTo>
                    <a:pt x="632" y="1080"/>
                  </a:lnTo>
                  <a:lnTo>
                    <a:pt x="30" y="942"/>
                  </a:lnTo>
                  <a:lnTo>
                    <a:pt x="0" y="876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31" name="Freeform 123">
              <a:extLst>
                <a:ext uri="{FF2B5EF4-FFF2-40B4-BE49-F238E27FC236}">
                  <a16:creationId xmlns:a16="http://schemas.microsoft.com/office/drawing/2014/main" id="{1B8AF884-D1CA-478F-A413-8511F96D6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3725"/>
              <a:ext cx="548" cy="168"/>
            </a:xfrm>
            <a:custGeom>
              <a:avLst/>
              <a:gdLst>
                <a:gd name="T0" fmla="*/ 522 w 548"/>
                <a:gd name="T1" fmla="*/ 168 h 168"/>
                <a:gd name="T2" fmla="*/ 0 w 548"/>
                <a:gd name="T3" fmla="*/ 52 h 168"/>
                <a:gd name="T4" fmla="*/ 24 w 548"/>
                <a:gd name="T5" fmla="*/ 0 h 168"/>
                <a:gd name="T6" fmla="*/ 548 w 548"/>
                <a:gd name="T7" fmla="*/ 120 h 168"/>
                <a:gd name="T8" fmla="*/ 522 w 548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168">
                  <a:moveTo>
                    <a:pt x="522" y="168"/>
                  </a:moveTo>
                  <a:lnTo>
                    <a:pt x="0" y="52"/>
                  </a:lnTo>
                  <a:lnTo>
                    <a:pt x="24" y="0"/>
                  </a:lnTo>
                  <a:lnTo>
                    <a:pt x="548" y="120"/>
                  </a:lnTo>
                  <a:lnTo>
                    <a:pt x="522" y="168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32" name="Freeform 124">
              <a:extLst>
                <a:ext uri="{FF2B5EF4-FFF2-40B4-BE49-F238E27FC236}">
                  <a16:creationId xmlns:a16="http://schemas.microsoft.com/office/drawing/2014/main" id="{911A157B-36BE-41C9-8171-340709A20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2987"/>
              <a:ext cx="843" cy="788"/>
            </a:xfrm>
            <a:custGeom>
              <a:avLst/>
              <a:gdLst>
                <a:gd name="T0" fmla="*/ 509 w 843"/>
                <a:gd name="T1" fmla="*/ 788 h 788"/>
                <a:gd name="T2" fmla="*/ 843 w 843"/>
                <a:gd name="T3" fmla="*/ 111 h 788"/>
                <a:gd name="T4" fmla="*/ 321 w 843"/>
                <a:gd name="T5" fmla="*/ 0 h 788"/>
                <a:gd name="T6" fmla="*/ 0 w 843"/>
                <a:gd name="T7" fmla="*/ 669 h 788"/>
                <a:gd name="T8" fmla="*/ 509 w 843"/>
                <a:gd name="T9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788">
                  <a:moveTo>
                    <a:pt x="509" y="788"/>
                  </a:moveTo>
                  <a:lnTo>
                    <a:pt x="843" y="111"/>
                  </a:lnTo>
                  <a:lnTo>
                    <a:pt x="321" y="0"/>
                  </a:lnTo>
                  <a:lnTo>
                    <a:pt x="0" y="669"/>
                  </a:lnTo>
                  <a:lnTo>
                    <a:pt x="509" y="788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33" name="Line 125">
              <a:extLst>
                <a:ext uri="{FF2B5EF4-FFF2-40B4-BE49-F238E27FC236}">
                  <a16:creationId xmlns:a16="http://schemas.microsoft.com/office/drawing/2014/main" id="{9CA9BA64-760B-44D0-92FD-DDA11CE9FD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68" y="3138"/>
              <a:ext cx="376" cy="779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734" name="Group 126">
            <a:extLst>
              <a:ext uri="{FF2B5EF4-FFF2-40B4-BE49-F238E27FC236}">
                <a16:creationId xmlns:a16="http://schemas.microsoft.com/office/drawing/2014/main" id="{82CFA15A-2A91-45C9-B4E7-DD3A6A19BE0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7500" cy="1600200"/>
            <a:chOff x="4529" y="2921"/>
            <a:chExt cx="1071" cy="1080"/>
          </a:xfrm>
        </p:grpSpPr>
        <p:sp>
          <p:nvSpPr>
            <p:cNvPr id="68735" name="Freeform 127">
              <a:extLst>
                <a:ext uri="{FF2B5EF4-FFF2-40B4-BE49-F238E27FC236}">
                  <a16:creationId xmlns:a16="http://schemas.microsoft.com/office/drawing/2014/main" id="{9CB833C0-02D3-4908-B85D-DEBAB0B90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9" y="2954"/>
              <a:ext cx="1032" cy="1047"/>
            </a:xfrm>
            <a:custGeom>
              <a:avLst/>
              <a:gdLst>
                <a:gd name="T0" fmla="*/ 635 w 1032"/>
                <a:gd name="T1" fmla="*/ 1047 h 1047"/>
                <a:gd name="T2" fmla="*/ 33 w 1032"/>
                <a:gd name="T3" fmla="*/ 909 h 1047"/>
                <a:gd name="T4" fmla="*/ 0 w 1032"/>
                <a:gd name="T5" fmla="*/ 840 h 1047"/>
                <a:gd name="T6" fmla="*/ 408 w 1032"/>
                <a:gd name="T7" fmla="*/ 0 h 1047"/>
                <a:gd name="T8" fmla="*/ 1020 w 1032"/>
                <a:gd name="T9" fmla="*/ 123 h 1047"/>
                <a:gd name="T10" fmla="*/ 1032 w 1032"/>
                <a:gd name="T11" fmla="*/ 168 h 1047"/>
                <a:gd name="T12" fmla="*/ 635 w 1032"/>
                <a:gd name="T13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2" h="1047">
                  <a:moveTo>
                    <a:pt x="635" y="1047"/>
                  </a:moveTo>
                  <a:lnTo>
                    <a:pt x="33" y="909"/>
                  </a:lnTo>
                  <a:lnTo>
                    <a:pt x="0" y="840"/>
                  </a:lnTo>
                  <a:lnTo>
                    <a:pt x="408" y="0"/>
                  </a:lnTo>
                  <a:lnTo>
                    <a:pt x="1020" y="123"/>
                  </a:lnTo>
                  <a:lnTo>
                    <a:pt x="1032" y="168"/>
                  </a:lnTo>
                  <a:lnTo>
                    <a:pt x="635" y="1047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36" name="Freeform 128">
              <a:extLst>
                <a:ext uri="{FF2B5EF4-FFF2-40B4-BE49-F238E27FC236}">
                  <a16:creationId xmlns:a16="http://schemas.microsoft.com/office/drawing/2014/main" id="{326E25F9-CAFD-47E0-A692-9E4AB6280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" y="2921"/>
              <a:ext cx="1068" cy="1080"/>
            </a:xfrm>
            <a:custGeom>
              <a:avLst/>
              <a:gdLst>
                <a:gd name="T0" fmla="*/ 0 w 1068"/>
                <a:gd name="T1" fmla="*/ 876 h 1080"/>
                <a:gd name="T2" fmla="*/ 414 w 1068"/>
                <a:gd name="T3" fmla="*/ 12 h 1080"/>
                <a:gd name="T4" fmla="*/ 465 w 1068"/>
                <a:gd name="T5" fmla="*/ 0 h 1080"/>
                <a:gd name="T6" fmla="*/ 1029 w 1068"/>
                <a:gd name="T7" fmla="*/ 117 h 1080"/>
                <a:gd name="T8" fmla="*/ 1068 w 1068"/>
                <a:gd name="T9" fmla="*/ 168 h 1080"/>
                <a:gd name="T10" fmla="*/ 1057 w 1068"/>
                <a:gd name="T11" fmla="*/ 230 h 1080"/>
                <a:gd name="T12" fmla="*/ 688 w 1068"/>
                <a:gd name="T13" fmla="*/ 1052 h 1080"/>
                <a:gd name="T14" fmla="*/ 632 w 1068"/>
                <a:gd name="T15" fmla="*/ 1080 h 1080"/>
                <a:gd name="T16" fmla="*/ 30 w 1068"/>
                <a:gd name="T17" fmla="*/ 942 h 1080"/>
                <a:gd name="T18" fmla="*/ 0 w 1068"/>
                <a:gd name="T19" fmla="*/ 87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8" h="1080">
                  <a:moveTo>
                    <a:pt x="0" y="876"/>
                  </a:moveTo>
                  <a:lnTo>
                    <a:pt x="414" y="12"/>
                  </a:lnTo>
                  <a:lnTo>
                    <a:pt x="465" y="0"/>
                  </a:lnTo>
                  <a:lnTo>
                    <a:pt x="1029" y="117"/>
                  </a:lnTo>
                  <a:lnTo>
                    <a:pt x="1068" y="168"/>
                  </a:lnTo>
                  <a:lnTo>
                    <a:pt x="1057" y="230"/>
                  </a:lnTo>
                  <a:lnTo>
                    <a:pt x="688" y="1052"/>
                  </a:lnTo>
                  <a:lnTo>
                    <a:pt x="632" y="1080"/>
                  </a:lnTo>
                  <a:lnTo>
                    <a:pt x="30" y="942"/>
                  </a:lnTo>
                  <a:lnTo>
                    <a:pt x="0" y="876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37" name="Freeform 129">
              <a:extLst>
                <a:ext uri="{FF2B5EF4-FFF2-40B4-BE49-F238E27FC236}">
                  <a16:creationId xmlns:a16="http://schemas.microsoft.com/office/drawing/2014/main" id="{120FD4BC-A8B7-42DC-B8F1-46874B7BF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" y="3725"/>
              <a:ext cx="548" cy="168"/>
            </a:xfrm>
            <a:custGeom>
              <a:avLst/>
              <a:gdLst>
                <a:gd name="T0" fmla="*/ 522 w 548"/>
                <a:gd name="T1" fmla="*/ 168 h 168"/>
                <a:gd name="T2" fmla="*/ 0 w 548"/>
                <a:gd name="T3" fmla="*/ 52 h 168"/>
                <a:gd name="T4" fmla="*/ 24 w 548"/>
                <a:gd name="T5" fmla="*/ 0 h 168"/>
                <a:gd name="T6" fmla="*/ 548 w 548"/>
                <a:gd name="T7" fmla="*/ 120 h 168"/>
                <a:gd name="T8" fmla="*/ 522 w 548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168">
                  <a:moveTo>
                    <a:pt x="522" y="168"/>
                  </a:moveTo>
                  <a:lnTo>
                    <a:pt x="0" y="52"/>
                  </a:lnTo>
                  <a:lnTo>
                    <a:pt x="24" y="0"/>
                  </a:lnTo>
                  <a:lnTo>
                    <a:pt x="548" y="120"/>
                  </a:lnTo>
                  <a:lnTo>
                    <a:pt x="522" y="168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38" name="Freeform 130">
              <a:extLst>
                <a:ext uri="{FF2B5EF4-FFF2-40B4-BE49-F238E27FC236}">
                  <a16:creationId xmlns:a16="http://schemas.microsoft.com/office/drawing/2014/main" id="{361A5747-951A-4197-8F00-8E2910B07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5" y="2987"/>
              <a:ext cx="843" cy="788"/>
            </a:xfrm>
            <a:custGeom>
              <a:avLst/>
              <a:gdLst>
                <a:gd name="T0" fmla="*/ 509 w 843"/>
                <a:gd name="T1" fmla="*/ 788 h 788"/>
                <a:gd name="T2" fmla="*/ 843 w 843"/>
                <a:gd name="T3" fmla="*/ 111 h 788"/>
                <a:gd name="T4" fmla="*/ 321 w 843"/>
                <a:gd name="T5" fmla="*/ 0 h 788"/>
                <a:gd name="T6" fmla="*/ 0 w 843"/>
                <a:gd name="T7" fmla="*/ 669 h 788"/>
                <a:gd name="T8" fmla="*/ 509 w 843"/>
                <a:gd name="T9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788">
                  <a:moveTo>
                    <a:pt x="509" y="788"/>
                  </a:moveTo>
                  <a:lnTo>
                    <a:pt x="843" y="111"/>
                  </a:lnTo>
                  <a:lnTo>
                    <a:pt x="321" y="0"/>
                  </a:lnTo>
                  <a:lnTo>
                    <a:pt x="0" y="669"/>
                  </a:lnTo>
                  <a:lnTo>
                    <a:pt x="509" y="788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39" name="Line 131">
              <a:extLst>
                <a:ext uri="{FF2B5EF4-FFF2-40B4-BE49-F238E27FC236}">
                  <a16:creationId xmlns:a16="http://schemas.microsoft.com/office/drawing/2014/main" id="{669D1C23-A427-4436-A495-43A27947F7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73" y="3138"/>
              <a:ext cx="376" cy="779"/>
            </a:xfrm>
            <a:prstGeom prst="lin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>
            <a:extLst>
              <a:ext uri="{FF2B5EF4-FFF2-40B4-BE49-F238E27FC236}">
                <a16:creationId xmlns:a16="http://schemas.microsoft.com/office/drawing/2014/main" id="{949FEF95-C45E-4F93-B1A5-5BD62BACFAB0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6463"/>
            <a:ext cx="1470025" cy="1441450"/>
            <a:chOff x="209" y="288"/>
            <a:chExt cx="926" cy="908"/>
          </a:xfrm>
        </p:grpSpPr>
        <p:sp>
          <p:nvSpPr>
            <p:cNvPr id="69635" name="Oval 3">
              <a:extLst>
                <a:ext uri="{FF2B5EF4-FFF2-40B4-BE49-F238E27FC236}">
                  <a16:creationId xmlns:a16="http://schemas.microsoft.com/office/drawing/2014/main" id="{2213C10E-AA1D-410A-95FB-3311E118F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402"/>
              <a:ext cx="794" cy="794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36" name="Oval 4">
              <a:extLst>
                <a:ext uri="{FF2B5EF4-FFF2-40B4-BE49-F238E27FC236}">
                  <a16:creationId xmlns:a16="http://schemas.microsoft.com/office/drawing/2014/main" id="{811CD339-8F02-4DA5-8160-A5F7C4399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288"/>
              <a:ext cx="907" cy="907"/>
            </a:xfrm>
            <a:prstGeom prst="ellipse">
              <a:avLst/>
            </a:prstGeom>
            <a:noFill/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37" name="Oval 5">
              <a:extLst>
                <a:ext uri="{FF2B5EF4-FFF2-40B4-BE49-F238E27FC236}">
                  <a16:creationId xmlns:a16="http://schemas.microsoft.com/office/drawing/2014/main" id="{ABA4D86C-A6DD-4B58-9AA8-51D3F82345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86" y="302"/>
              <a:ext cx="681" cy="892"/>
            </a:xfrm>
            <a:prstGeom prst="ellipse">
              <a:avLst/>
            </a:prstGeom>
            <a:noFill/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38" name="Oval 6">
              <a:extLst>
                <a:ext uri="{FF2B5EF4-FFF2-40B4-BE49-F238E27FC236}">
                  <a16:creationId xmlns:a16="http://schemas.microsoft.com/office/drawing/2014/main" id="{0EEE65E6-7C66-4933-91C0-795435EDD0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57" y="303"/>
              <a:ext cx="340" cy="891"/>
            </a:xfrm>
            <a:prstGeom prst="ellipse">
              <a:avLst/>
            </a:prstGeom>
            <a:noFill/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39" name="Oval 7">
              <a:extLst>
                <a:ext uri="{FF2B5EF4-FFF2-40B4-BE49-F238E27FC236}">
                  <a16:creationId xmlns:a16="http://schemas.microsoft.com/office/drawing/2014/main" id="{9E55651E-EC0B-4783-B765-107D2D5CBA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27" y="264"/>
              <a:ext cx="681" cy="907"/>
            </a:xfrm>
            <a:prstGeom prst="ellipse">
              <a:avLst/>
            </a:prstGeom>
            <a:noFill/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40" name="Oval 8">
              <a:extLst>
                <a:ext uri="{FF2B5EF4-FFF2-40B4-BE49-F238E27FC236}">
                  <a16:creationId xmlns:a16="http://schemas.microsoft.com/office/drawing/2014/main" id="{5DA19ABD-4F4B-4965-85E7-7E45F85183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493" y="254"/>
              <a:ext cx="340" cy="907"/>
            </a:xfrm>
            <a:prstGeom prst="ellipse">
              <a:avLst/>
            </a:prstGeom>
            <a:noFill/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41" name="Group 9">
            <a:extLst>
              <a:ext uri="{FF2B5EF4-FFF2-40B4-BE49-F238E27FC236}">
                <a16:creationId xmlns:a16="http://schemas.microsoft.com/office/drawing/2014/main" id="{85EC0FF8-6935-4FEF-A12E-43D3E0366BC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08050"/>
            <a:ext cx="1470025" cy="1441450"/>
            <a:chOff x="1347" y="288"/>
            <a:chExt cx="926" cy="908"/>
          </a:xfrm>
        </p:grpSpPr>
        <p:sp>
          <p:nvSpPr>
            <p:cNvPr id="69642" name="Oval 10">
              <a:extLst>
                <a:ext uri="{FF2B5EF4-FFF2-40B4-BE49-F238E27FC236}">
                  <a16:creationId xmlns:a16="http://schemas.microsoft.com/office/drawing/2014/main" id="{6C40C9BC-A0E5-4F03-83CE-BED2F3F99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6" y="402"/>
              <a:ext cx="794" cy="794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9643" name="Group 11">
              <a:extLst>
                <a:ext uri="{FF2B5EF4-FFF2-40B4-BE49-F238E27FC236}">
                  <a16:creationId xmlns:a16="http://schemas.microsoft.com/office/drawing/2014/main" id="{AA19783B-B48E-4893-A155-03FB5465D8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7" y="288"/>
              <a:ext cx="926" cy="907"/>
              <a:chOff x="1347" y="288"/>
              <a:chExt cx="926" cy="907"/>
            </a:xfrm>
          </p:grpSpPr>
          <p:sp>
            <p:nvSpPr>
              <p:cNvPr id="69644" name="Oval 12">
                <a:extLst>
                  <a:ext uri="{FF2B5EF4-FFF2-40B4-BE49-F238E27FC236}">
                    <a16:creationId xmlns:a16="http://schemas.microsoft.com/office/drawing/2014/main" id="{9BAC3507-E52F-4442-B21B-728FCD48ED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6" y="288"/>
                <a:ext cx="907" cy="907"/>
              </a:xfrm>
              <a:prstGeom prst="ellipse">
                <a:avLst/>
              </a:prstGeom>
              <a:noFill/>
              <a:ln w="57150" algn="ctr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5" name="Oval 13">
                <a:extLst>
                  <a:ext uri="{FF2B5EF4-FFF2-40B4-BE49-F238E27FC236}">
                    <a16:creationId xmlns:a16="http://schemas.microsoft.com/office/drawing/2014/main" id="{1AEB2C8C-3AB9-4D3E-82DE-16B15FD5A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24" y="302"/>
                <a:ext cx="681" cy="892"/>
              </a:xfrm>
              <a:prstGeom prst="ellipse">
                <a:avLst/>
              </a:prstGeom>
              <a:noFill/>
              <a:ln w="57150" algn="ctr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6" name="Oval 14">
                <a:extLst>
                  <a:ext uri="{FF2B5EF4-FFF2-40B4-BE49-F238E27FC236}">
                    <a16:creationId xmlns:a16="http://schemas.microsoft.com/office/drawing/2014/main" id="{1A1514D2-2A75-407D-826D-613822ED3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595" y="303"/>
                <a:ext cx="340" cy="891"/>
              </a:xfrm>
              <a:prstGeom prst="ellipse">
                <a:avLst/>
              </a:prstGeom>
              <a:noFill/>
              <a:ln w="57150" algn="ctr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7" name="Oval 15">
                <a:extLst>
                  <a:ext uri="{FF2B5EF4-FFF2-40B4-BE49-F238E27FC236}">
                    <a16:creationId xmlns:a16="http://schemas.microsoft.com/office/drawing/2014/main" id="{2779C3E5-B494-43C7-9275-15CDA1C5E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465" y="264"/>
                <a:ext cx="681" cy="907"/>
              </a:xfrm>
              <a:prstGeom prst="ellipse">
                <a:avLst/>
              </a:prstGeom>
              <a:noFill/>
              <a:ln w="57150" algn="ctr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8" name="Oval 16">
                <a:extLst>
                  <a:ext uri="{FF2B5EF4-FFF2-40B4-BE49-F238E27FC236}">
                    <a16:creationId xmlns:a16="http://schemas.microsoft.com/office/drawing/2014/main" id="{9B29F81D-81F5-4B85-B332-C99BB7323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631" y="254"/>
                <a:ext cx="340" cy="907"/>
              </a:xfrm>
              <a:prstGeom prst="ellipse">
                <a:avLst/>
              </a:prstGeom>
              <a:noFill/>
              <a:ln w="57150" algn="ctr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649" name="Group 17">
            <a:extLst>
              <a:ext uri="{FF2B5EF4-FFF2-40B4-BE49-F238E27FC236}">
                <a16:creationId xmlns:a16="http://schemas.microsoft.com/office/drawing/2014/main" id="{C85D2C27-8C0F-4449-90D0-92E1B88446CA}"/>
              </a:ext>
            </a:extLst>
          </p:cNvPr>
          <p:cNvGrpSpPr>
            <a:grpSpLocks/>
          </p:cNvGrpSpPr>
          <p:nvPr/>
        </p:nvGrpSpPr>
        <p:grpSpPr bwMode="auto">
          <a:xfrm rot="-900000">
            <a:off x="488950" y="3068638"/>
            <a:ext cx="1439863" cy="989012"/>
            <a:chOff x="228" y="1027"/>
            <a:chExt cx="907" cy="623"/>
          </a:xfrm>
        </p:grpSpPr>
        <p:sp>
          <p:nvSpPr>
            <p:cNvPr id="69650" name="AutoShape 18">
              <a:extLst>
                <a:ext uri="{FF2B5EF4-FFF2-40B4-BE49-F238E27FC236}">
                  <a16:creationId xmlns:a16="http://schemas.microsoft.com/office/drawing/2014/main" id="{60686A5A-EC91-4E05-82D6-DDA3C9D5E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1027"/>
              <a:ext cx="907" cy="623"/>
            </a:xfrm>
            <a:prstGeom prst="roundRect">
              <a:avLst>
                <a:gd name="adj" fmla="val 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51" name="AutoShape 19">
              <a:extLst>
                <a:ext uri="{FF2B5EF4-FFF2-40B4-BE49-F238E27FC236}">
                  <a16:creationId xmlns:a16="http://schemas.microsoft.com/office/drawing/2014/main" id="{03A2DBFB-6A51-4110-92EC-6DA3BC403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1083"/>
              <a:ext cx="850" cy="567"/>
            </a:xfrm>
            <a:prstGeom prst="roundRect">
              <a:avLst>
                <a:gd name="adj" fmla="val 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52" name="AutoShape 20">
              <a:extLst>
                <a:ext uri="{FF2B5EF4-FFF2-40B4-BE49-F238E27FC236}">
                  <a16:creationId xmlns:a16="http://schemas.microsoft.com/office/drawing/2014/main" id="{CE1D4F95-8291-421D-928D-1637C84F9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1027"/>
              <a:ext cx="907" cy="623"/>
            </a:xfrm>
            <a:prstGeom prst="roundRect">
              <a:avLst>
                <a:gd name="adj" fmla="val 6667"/>
              </a:avLst>
            </a:prstGeom>
            <a:noFill/>
            <a:ln w="57150">
              <a:solidFill>
                <a:srgbClr val="33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53" name="Freeform 21">
              <a:extLst>
                <a:ext uri="{FF2B5EF4-FFF2-40B4-BE49-F238E27FC236}">
                  <a16:creationId xmlns:a16="http://schemas.microsoft.com/office/drawing/2014/main" id="{C3C0EE1E-4112-4851-A6E2-13C5325E1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" y="1140"/>
              <a:ext cx="793" cy="284"/>
            </a:xfrm>
            <a:custGeom>
              <a:avLst/>
              <a:gdLst>
                <a:gd name="T0" fmla="*/ 0 w 793"/>
                <a:gd name="T1" fmla="*/ 0 h 284"/>
                <a:gd name="T2" fmla="*/ 397 w 793"/>
                <a:gd name="T3" fmla="*/ 284 h 284"/>
                <a:gd name="T4" fmla="*/ 793 w 793"/>
                <a:gd name="T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3" h="284">
                  <a:moveTo>
                    <a:pt x="0" y="0"/>
                  </a:moveTo>
                  <a:cubicBezTo>
                    <a:pt x="132" y="142"/>
                    <a:pt x="265" y="284"/>
                    <a:pt x="397" y="284"/>
                  </a:cubicBezTo>
                  <a:cubicBezTo>
                    <a:pt x="529" y="284"/>
                    <a:pt x="661" y="142"/>
                    <a:pt x="793" y="0"/>
                  </a:cubicBezTo>
                </a:path>
              </a:pathLst>
            </a:custGeom>
            <a:noFill/>
            <a:ln w="5715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9654" name="Group 22">
            <a:extLst>
              <a:ext uri="{FF2B5EF4-FFF2-40B4-BE49-F238E27FC236}">
                <a16:creationId xmlns:a16="http://schemas.microsoft.com/office/drawing/2014/main" id="{AB7307FA-69CF-4321-AF86-D8013F46C010}"/>
              </a:ext>
            </a:extLst>
          </p:cNvPr>
          <p:cNvGrpSpPr>
            <a:grpSpLocks/>
          </p:cNvGrpSpPr>
          <p:nvPr/>
        </p:nvGrpSpPr>
        <p:grpSpPr bwMode="auto">
          <a:xfrm rot="-900000">
            <a:off x="2360613" y="3068638"/>
            <a:ext cx="1439862" cy="989012"/>
            <a:chOff x="228" y="1027"/>
            <a:chExt cx="907" cy="623"/>
          </a:xfrm>
        </p:grpSpPr>
        <p:sp>
          <p:nvSpPr>
            <p:cNvPr id="69655" name="AutoShape 23">
              <a:extLst>
                <a:ext uri="{FF2B5EF4-FFF2-40B4-BE49-F238E27FC236}">
                  <a16:creationId xmlns:a16="http://schemas.microsoft.com/office/drawing/2014/main" id="{C62D6FBA-FC6D-4EE2-9115-5734BF141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1027"/>
              <a:ext cx="907" cy="623"/>
            </a:xfrm>
            <a:prstGeom prst="roundRect">
              <a:avLst>
                <a:gd name="adj" fmla="val 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56" name="AutoShape 24">
              <a:extLst>
                <a:ext uri="{FF2B5EF4-FFF2-40B4-BE49-F238E27FC236}">
                  <a16:creationId xmlns:a16="http://schemas.microsoft.com/office/drawing/2014/main" id="{1F3FA776-7A9C-4716-81DA-9F619A7BF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1083"/>
              <a:ext cx="850" cy="567"/>
            </a:xfrm>
            <a:prstGeom prst="roundRect">
              <a:avLst>
                <a:gd name="adj" fmla="val 6667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57" name="AutoShape 25">
              <a:extLst>
                <a:ext uri="{FF2B5EF4-FFF2-40B4-BE49-F238E27FC236}">
                  <a16:creationId xmlns:a16="http://schemas.microsoft.com/office/drawing/2014/main" id="{D7C1156C-BE6E-4390-A295-F33A53E98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1027"/>
              <a:ext cx="907" cy="623"/>
            </a:xfrm>
            <a:prstGeom prst="roundRect">
              <a:avLst>
                <a:gd name="adj" fmla="val 6667"/>
              </a:avLst>
            </a:prstGeom>
            <a:noFill/>
            <a:ln w="571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58" name="Freeform 26">
              <a:extLst>
                <a:ext uri="{FF2B5EF4-FFF2-40B4-BE49-F238E27FC236}">
                  <a16:creationId xmlns:a16="http://schemas.microsoft.com/office/drawing/2014/main" id="{3A71F31E-1887-420E-B94D-84574E332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" y="1140"/>
              <a:ext cx="793" cy="284"/>
            </a:xfrm>
            <a:custGeom>
              <a:avLst/>
              <a:gdLst>
                <a:gd name="T0" fmla="*/ 0 w 793"/>
                <a:gd name="T1" fmla="*/ 0 h 284"/>
                <a:gd name="T2" fmla="*/ 397 w 793"/>
                <a:gd name="T3" fmla="*/ 284 h 284"/>
                <a:gd name="T4" fmla="*/ 793 w 793"/>
                <a:gd name="T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3" h="284">
                  <a:moveTo>
                    <a:pt x="0" y="0"/>
                  </a:moveTo>
                  <a:cubicBezTo>
                    <a:pt x="132" y="142"/>
                    <a:pt x="265" y="284"/>
                    <a:pt x="397" y="284"/>
                  </a:cubicBezTo>
                  <a:cubicBezTo>
                    <a:pt x="529" y="284"/>
                    <a:pt x="661" y="142"/>
                    <a:pt x="793" y="0"/>
                  </a:cubicBezTo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9659" name="Group 27">
            <a:extLst>
              <a:ext uri="{FF2B5EF4-FFF2-40B4-BE49-F238E27FC236}">
                <a16:creationId xmlns:a16="http://schemas.microsoft.com/office/drawing/2014/main" id="{2AD24030-88D5-47BC-909C-956D0D6187A0}"/>
              </a:ext>
            </a:extLst>
          </p:cNvPr>
          <p:cNvGrpSpPr>
            <a:grpSpLocks/>
          </p:cNvGrpSpPr>
          <p:nvPr/>
        </p:nvGrpSpPr>
        <p:grpSpPr bwMode="auto">
          <a:xfrm rot="-900000">
            <a:off x="4160838" y="3068638"/>
            <a:ext cx="1439862" cy="989012"/>
            <a:chOff x="228" y="1027"/>
            <a:chExt cx="907" cy="623"/>
          </a:xfrm>
        </p:grpSpPr>
        <p:sp>
          <p:nvSpPr>
            <p:cNvPr id="69660" name="AutoShape 28">
              <a:extLst>
                <a:ext uri="{FF2B5EF4-FFF2-40B4-BE49-F238E27FC236}">
                  <a16:creationId xmlns:a16="http://schemas.microsoft.com/office/drawing/2014/main" id="{BC599896-E20D-4C97-BAC3-61E5C4FFA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1027"/>
              <a:ext cx="907" cy="623"/>
            </a:xfrm>
            <a:prstGeom prst="roundRect">
              <a:avLst>
                <a:gd name="adj" fmla="val 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1" name="AutoShape 29">
              <a:extLst>
                <a:ext uri="{FF2B5EF4-FFF2-40B4-BE49-F238E27FC236}">
                  <a16:creationId xmlns:a16="http://schemas.microsoft.com/office/drawing/2014/main" id="{87946D8F-9873-4270-ACF3-3272469F1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1083"/>
              <a:ext cx="850" cy="567"/>
            </a:xfrm>
            <a:prstGeom prst="roundRect">
              <a:avLst>
                <a:gd name="adj" fmla="val 6667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2" name="AutoShape 30">
              <a:extLst>
                <a:ext uri="{FF2B5EF4-FFF2-40B4-BE49-F238E27FC236}">
                  <a16:creationId xmlns:a16="http://schemas.microsoft.com/office/drawing/2014/main" id="{56EB95B9-E365-447C-B0AC-BD8B414C6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1027"/>
              <a:ext cx="907" cy="623"/>
            </a:xfrm>
            <a:prstGeom prst="roundRect">
              <a:avLst>
                <a:gd name="adj" fmla="val 6667"/>
              </a:avLst>
            </a:prstGeom>
            <a:noFill/>
            <a:ln w="5715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3" name="Freeform 31">
              <a:extLst>
                <a:ext uri="{FF2B5EF4-FFF2-40B4-BE49-F238E27FC236}">
                  <a16:creationId xmlns:a16="http://schemas.microsoft.com/office/drawing/2014/main" id="{97ED99E0-54D0-4722-9079-E8A871D6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" y="1140"/>
              <a:ext cx="793" cy="284"/>
            </a:xfrm>
            <a:custGeom>
              <a:avLst/>
              <a:gdLst>
                <a:gd name="T0" fmla="*/ 0 w 793"/>
                <a:gd name="T1" fmla="*/ 0 h 284"/>
                <a:gd name="T2" fmla="*/ 397 w 793"/>
                <a:gd name="T3" fmla="*/ 284 h 284"/>
                <a:gd name="T4" fmla="*/ 793 w 793"/>
                <a:gd name="T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3" h="284">
                  <a:moveTo>
                    <a:pt x="0" y="0"/>
                  </a:moveTo>
                  <a:cubicBezTo>
                    <a:pt x="132" y="142"/>
                    <a:pt x="265" y="284"/>
                    <a:pt x="397" y="284"/>
                  </a:cubicBezTo>
                  <a:cubicBezTo>
                    <a:pt x="529" y="284"/>
                    <a:pt x="661" y="142"/>
                    <a:pt x="793" y="0"/>
                  </a:cubicBezTo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9664" name="Group 32">
            <a:extLst>
              <a:ext uri="{FF2B5EF4-FFF2-40B4-BE49-F238E27FC236}">
                <a16:creationId xmlns:a16="http://schemas.microsoft.com/office/drawing/2014/main" id="{2D527AFE-BF99-4E8C-AE15-F95750BF5BCC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068638"/>
            <a:ext cx="1439863" cy="998537"/>
            <a:chOff x="3702" y="1309"/>
            <a:chExt cx="907" cy="629"/>
          </a:xfrm>
        </p:grpSpPr>
        <p:sp>
          <p:nvSpPr>
            <p:cNvPr id="69665" name="AutoShape 33">
              <a:extLst>
                <a:ext uri="{FF2B5EF4-FFF2-40B4-BE49-F238E27FC236}">
                  <a16:creationId xmlns:a16="http://schemas.microsoft.com/office/drawing/2014/main" id="{E63C1C36-01E7-4DC7-B658-3A0330FB47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702" y="1309"/>
              <a:ext cx="907" cy="623"/>
            </a:xfrm>
            <a:prstGeom prst="roundRect">
              <a:avLst>
                <a:gd name="adj" fmla="val 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6" name="AutoShape 34">
              <a:extLst>
                <a:ext uri="{FF2B5EF4-FFF2-40B4-BE49-F238E27FC236}">
                  <a16:creationId xmlns:a16="http://schemas.microsoft.com/office/drawing/2014/main" id="{CAC0EB6A-2B6E-4268-A662-07FE82A93C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710" y="1371"/>
              <a:ext cx="850" cy="567"/>
            </a:xfrm>
            <a:prstGeom prst="roundRect">
              <a:avLst>
                <a:gd name="adj" fmla="val 6667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7" name="AutoShape 35">
              <a:extLst>
                <a:ext uri="{FF2B5EF4-FFF2-40B4-BE49-F238E27FC236}">
                  <a16:creationId xmlns:a16="http://schemas.microsoft.com/office/drawing/2014/main" id="{30B781E5-2614-4906-82CD-15297B1A83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702" y="1309"/>
              <a:ext cx="907" cy="623"/>
            </a:xfrm>
            <a:prstGeom prst="roundRect">
              <a:avLst>
                <a:gd name="adj" fmla="val 6667"/>
              </a:avLst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8" name="Freeform 36">
              <a:extLst>
                <a:ext uri="{FF2B5EF4-FFF2-40B4-BE49-F238E27FC236}">
                  <a16:creationId xmlns:a16="http://schemas.microsoft.com/office/drawing/2014/main" id="{0C19C885-2330-45A3-A76A-0F84B98BC36F}"/>
                </a:ext>
              </a:extLst>
            </p:cNvPr>
            <p:cNvSpPr>
              <a:spLocks/>
            </p:cNvSpPr>
            <p:nvPr/>
          </p:nvSpPr>
          <p:spPr bwMode="auto">
            <a:xfrm rot="-900000">
              <a:off x="3744" y="1423"/>
              <a:ext cx="793" cy="284"/>
            </a:xfrm>
            <a:custGeom>
              <a:avLst/>
              <a:gdLst>
                <a:gd name="T0" fmla="*/ 0 w 793"/>
                <a:gd name="T1" fmla="*/ 0 h 284"/>
                <a:gd name="T2" fmla="*/ 397 w 793"/>
                <a:gd name="T3" fmla="*/ 284 h 284"/>
                <a:gd name="T4" fmla="*/ 793 w 793"/>
                <a:gd name="T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3" h="284">
                  <a:moveTo>
                    <a:pt x="0" y="0"/>
                  </a:moveTo>
                  <a:cubicBezTo>
                    <a:pt x="132" y="142"/>
                    <a:pt x="265" y="284"/>
                    <a:pt x="397" y="284"/>
                  </a:cubicBezTo>
                  <a:cubicBezTo>
                    <a:pt x="529" y="284"/>
                    <a:pt x="661" y="142"/>
                    <a:pt x="793" y="0"/>
                  </a:cubicBezTo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9669" name="Group 37">
            <a:extLst>
              <a:ext uri="{FF2B5EF4-FFF2-40B4-BE49-F238E27FC236}">
                <a16:creationId xmlns:a16="http://schemas.microsoft.com/office/drawing/2014/main" id="{6343C7FD-1113-4527-AFA5-8655E4CF0F3B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141663"/>
            <a:ext cx="1439862" cy="998537"/>
            <a:chOff x="4779" y="1480"/>
            <a:chExt cx="907" cy="629"/>
          </a:xfrm>
        </p:grpSpPr>
        <p:sp>
          <p:nvSpPr>
            <p:cNvPr id="69670" name="AutoShape 38">
              <a:extLst>
                <a:ext uri="{FF2B5EF4-FFF2-40B4-BE49-F238E27FC236}">
                  <a16:creationId xmlns:a16="http://schemas.microsoft.com/office/drawing/2014/main" id="{5C0F82EA-F833-4F73-AE1A-99D29CCE4F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779" y="1480"/>
              <a:ext cx="907" cy="623"/>
            </a:xfrm>
            <a:prstGeom prst="roundRect">
              <a:avLst>
                <a:gd name="adj" fmla="val 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1" name="AutoShape 39">
              <a:extLst>
                <a:ext uri="{FF2B5EF4-FFF2-40B4-BE49-F238E27FC236}">
                  <a16:creationId xmlns:a16="http://schemas.microsoft.com/office/drawing/2014/main" id="{BDEC5D88-9C82-4739-B020-9E5F874DBD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787" y="1542"/>
              <a:ext cx="850" cy="567"/>
            </a:xfrm>
            <a:prstGeom prst="roundRect">
              <a:avLst>
                <a:gd name="adj" fmla="val 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2" name="AutoShape 40">
              <a:extLst>
                <a:ext uri="{FF2B5EF4-FFF2-40B4-BE49-F238E27FC236}">
                  <a16:creationId xmlns:a16="http://schemas.microsoft.com/office/drawing/2014/main" id="{60FCBFE3-D03A-430B-B18E-1D4F65F0ED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779" y="1480"/>
              <a:ext cx="907" cy="623"/>
            </a:xfrm>
            <a:prstGeom prst="roundRect">
              <a:avLst>
                <a:gd name="adj" fmla="val 6667"/>
              </a:avLst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3" name="Freeform 41">
              <a:extLst>
                <a:ext uri="{FF2B5EF4-FFF2-40B4-BE49-F238E27FC236}">
                  <a16:creationId xmlns:a16="http://schemas.microsoft.com/office/drawing/2014/main" id="{CDA8FD35-F2E7-48FF-8D49-924ACCA869DC}"/>
                </a:ext>
              </a:extLst>
            </p:cNvPr>
            <p:cNvSpPr>
              <a:spLocks/>
            </p:cNvSpPr>
            <p:nvPr/>
          </p:nvSpPr>
          <p:spPr bwMode="auto">
            <a:xfrm rot="-900000">
              <a:off x="4821" y="1594"/>
              <a:ext cx="793" cy="284"/>
            </a:xfrm>
            <a:custGeom>
              <a:avLst/>
              <a:gdLst>
                <a:gd name="T0" fmla="*/ 0 w 793"/>
                <a:gd name="T1" fmla="*/ 0 h 284"/>
                <a:gd name="T2" fmla="*/ 397 w 793"/>
                <a:gd name="T3" fmla="*/ 284 h 284"/>
                <a:gd name="T4" fmla="*/ 793 w 793"/>
                <a:gd name="T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3" h="284">
                  <a:moveTo>
                    <a:pt x="0" y="0"/>
                  </a:moveTo>
                  <a:cubicBezTo>
                    <a:pt x="132" y="142"/>
                    <a:pt x="265" y="284"/>
                    <a:pt x="397" y="284"/>
                  </a:cubicBezTo>
                  <a:cubicBezTo>
                    <a:pt x="529" y="284"/>
                    <a:pt x="661" y="142"/>
                    <a:pt x="793" y="0"/>
                  </a:cubicBezTo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9674" name="Group 42">
            <a:extLst>
              <a:ext uri="{FF2B5EF4-FFF2-40B4-BE49-F238E27FC236}">
                <a16:creationId xmlns:a16="http://schemas.microsoft.com/office/drawing/2014/main" id="{02AC52CA-6359-4974-B9D8-EA96919A142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906463"/>
            <a:ext cx="1470025" cy="1441450"/>
            <a:chOff x="2499" y="288"/>
            <a:chExt cx="926" cy="908"/>
          </a:xfrm>
        </p:grpSpPr>
        <p:sp>
          <p:nvSpPr>
            <p:cNvPr id="69675" name="Oval 43">
              <a:extLst>
                <a:ext uri="{FF2B5EF4-FFF2-40B4-BE49-F238E27FC236}">
                  <a16:creationId xmlns:a16="http://schemas.microsoft.com/office/drawing/2014/main" id="{9081632A-9292-44FD-95B2-9A4ADE0D5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8" y="402"/>
              <a:ext cx="794" cy="794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6" name="Oval 44">
              <a:extLst>
                <a:ext uri="{FF2B5EF4-FFF2-40B4-BE49-F238E27FC236}">
                  <a16:creationId xmlns:a16="http://schemas.microsoft.com/office/drawing/2014/main" id="{161B80BF-A172-41A6-A44C-218BFF1321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617" y="264"/>
              <a:ext cx="681" cy="907"/>
            </a:xfrm>
            <a:prstGeom prst="ellipse">
              <a:avLst/>
            </a:prstGeom>
            <a:noFill/>
            <a:ln w="5715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7" name="Oval 45">
              <a:extLst>
                <a:ext uri="{FF2B5EF4-FFF2-40B4-BE49-F238E27FC236}">
                  <a16:creationId xmlns:a16="http://schemas.microsoft.com/office/drawing/2014/main" id="{91BAA201-B830-4D0C-88B7-8998A1F18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8" y="288"/>
              <a:ext cx="907" cy="907"/>
            </a:xfrm>
            <a:prstGeom prst="ellipse">
              <a:avLst/>
            </a:prstGeom>
            <a:noFill/>
            <a:ln w="5715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8" name="Oval 46">
              <a:extLst>
                <a:ext uri="{FF2B5EF4-FFF2-40B4-BE49-F238E27FC236}">
                  <a16:creationId xmlns:a16="http://schemas.microsoft.com/office/drawing/2014/main" id="{CAA2EC59-233A-4FC0-8ED7-1F20267CA2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576" y="302"/>
              <a:ext cx="681" cy="892"/>
            </a:xfrm>
            <a:prstGeom prst="ellipse">
              <a:avLst/>
            </a:prstGeom>
            <a:noFill/>
            <a:ln w="5715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9" name="Oval 47">
              <a:extLst>
                <a:ext uri="{FF2B5EF4-FFF2-40B4-BE49-F238E27FC236}">
                  <a16:creationId xmlns:a16="http://schemas.microsoft.com/office/drawing/2014/main" id="{32B0A8E9-7B13-4594-9489-0FF0502DD8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747" y="303"/>
              <a:ext cx="340" cy="891"/>
            </a:xfrm>
            <a:prstGeom prst="ellipse">
              <a:avLst/>
            </a:prstGeom>
            <a:noFill/>
            <a:ln w="5715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0" name="Oval 48">
              <a:extLst>
                <a:ext uri="{FF2B5EF4-FFF2-40B4-BE49-F238E27FC236}">
                  <a16:creationId xmlns:a16="http://schemas.microsoft.com/office/drawing/2014/main" id="{495BBA2A-DDDF-4925-9687-EF762448C0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83" y="254"/>
              <a:ext cx="340" cy="907"/>
            </a:xfrm>
            <a:prstGeom prst="ellipse">
              <a:avLst/>
            </a:prstGeom>
            <a:noFill/>
            <a:ln w="5715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81" name="Group 49">
            <a:extLst>
              <a:ext uri="{FF2B5EF4-FFF2-40B4-BE49-F238E27FC236}">
                <a16:creationId xmlns:a16="http://schemas.microsoft.com/office/drawing/2014/main" id="{2F9BE8E7-133F-4CCF-B961-5AF02A5EAD31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906463"/>
            <a:ext cx="1470025" cy="1441450"/>
            <a:chOff x="3597" y="288"/>
            <a:chExt cx="926" cy="908"/>
          </a:xfrm>
        </p:grpSpPr>
        <p:sp>
          <p:nvSpPr>
            <p:cNvPr id="69682" name="Oval 50">
              <a:extLst>
                <a:ext uri="{FF2B5EF4-FFF2-40B4-BE49-F238E27FC236}">
                  <a16:creationId xmlns:a16="http://schemas.microsoft.com/office/drawing/2014/main" id="{B2F37E21-5CEF-41B8-9063-6A21E5700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6" y="402"/>
              <a:ext cx="794" cy="794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3" name="Oval 51">
              <a:extLst>
                <a:ext uri="{FF2B5EF4-FFF2-40B4-BE49-F238E27FC236}">
                  <a16:creationId xmlns:a16="http://schemas.microsoft.com/office/drawing/2014/main" id="{1E9A8189-DAE4-4212-A3DF-7A7E3B018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6" y="288"/>
              <a:ext cx="907" cy="907"/>
            </a:xfrm>
            <a:prstGeom prst="ellips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4" name="Oval 52">
              <a:extLst>
                <a:ext uri="{FF2B5EF4-FFF2-40B4-BE49-F238E27FC236}">
                  <a16:creationId xmlns:a16="http://schemas.microsoft.com/office/drawing/2014/main" id="{156181C2-8AFB-4BAC-802A-756583191E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674" y="302"/>
              <a:ext cx="681" cy="892"/>
            </a:xfrm>
            <a:prstGeom prst="ellips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5" name="Oval 53">
              <a:extLst>
                <a:ext uri="{FF2B5EF4-FFF2-40B4-BE49-F238E27FC236}">
                  <a16:creationId xmlns:a16="http://schemas.microsoft.com/office/drawing/2014/main" id="{6A58D88D-17B7-41C3-A825-995B6251C8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845" y="303"/>
              <a:ext cx="340" cy="891"/>
            </a:xfrm>
            <a:prstGeom prst="ellips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6" name="Oval 54">
              <a:extLst>
                <a:ext uri="{FF2B5EF4-FFF2-40B4-BE49-F238E27FC236}">
                  <a16:creationId xmlns:a16="http://schemas.microsoft.com/office/drawing/2014/main" id="{E78646C4-3ED2-4243-B6DB-A3D70F8912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15" y="264"/>
              <a:ext cx="681" cy="907"/>
            </a:xfrm>
            <a:prstGeom prst="ellips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7" name="Oval 55">
              <a:extLst>
                <a:ext uri="{FF2B5EF4-FFF2-40B4-BE49-F238E27FC236}">
                  <a16:creationId xmlns:a16="http://schemas.microsoft.com/office/drawing/2014/main" id="{72EA2522-D30D-42CB-BE36-1F72A52183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881" y="254"/>
              <a:ext cx="340" cy="907"/>
            </a:xfrm>
            <a:prstGeom prst="ellips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88" name="Group 56">
            <a:extLst>
              <a:ext uri="{FF2B5EF4-FFF2-40B4-BE49-F238E27FC236}">
                <a16:creationId xmlns:a16="http://schemas.microsoft.com/office/drawing/2014/main" id="{0D7A49D1-602B-4B2F-8B98-155815EB0DE0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906463"/>
            <a:ext cx="1470025" cy="1441450"/>
            <a:chOff x="4737" y="288"/>
            <a:chExt cx="926" cy="908"/>
          </a:xfrm>
        </p:grpSpPr>
        <p:sp>
          <p:nvSpPr>
            <p:cNvPr id="69689" name="Oval 57">
              <a:extLst>
                <a:ext uri="{FF2B5EF4-FFF2-40B4-BE49-F238E27FC236}">
                  <a16:creationId xmlns:a16="http://schemas.microsoft.com/office/drawing/2014/main" id="{E63EABBF-2675-4E63-9C7F-A2EE668E7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" y="402"/>
              <a:ext cx="794" cy="79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0" name="Oval 58">
              <a:extLst>
                <a:ext uri="{FF2B5EF4-FFF2-40B4-BE49-F238E27FC236}">
                  <a16:creationId xmlns:a16="http://schemas.microsoft.com/office/drawing/2014/main" id="{F5A830AF-12B6-4A43-8068-2FF29E9E2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" y="288"/>
              <a:ext cx="907" cy="907"/>
            </a:xfrm>
            <a:prstGeom prst="ellips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1" name="Oval 59">
              <a:extLst>
                <a:ext uri="{FF2B5EF4-FFF2-40B4-BE49-F238E27FC236}">
                  <a16:creationId xmlns:a16="http://schemas.microsoft.com/office/drawing/2014/main" id="{268B44F2-D753-478D-A157-38739AE107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814" y="302"/>
              <a:ext cx="681" cy="892"/>
            </a:xfrm>
            <a:prstGeom prst="ellips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2" name="Oval 60">
              <a:extLst>
                <a:ext uri="{FF2B5EF4-FFF2-40B4-BE49-F238E27FC236}">
                  <a16:creationId xmlns:a16="http://schemas.microsoft.com/office/drawing/2014/main" id="{FC728AB7-2910-4620-86B8-B38AE781A9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985" y="303"/>
              <a:ext cx="340" cy="891"/>
            </a:xfrm>
            <a:prstGeom prst="ellips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3" name="Oval 61">
              <a:extLst>
                <a:ext uri="{FF2B5EF4-FFF2-40B4-BE49-F238E27FC236}">
                  <a16:creationId xmlns:a16="http://schemas.microsoft.com/office/drawing/2014/main" id="{1FE4473A-8DC0-4DBA-B801-6D321AB195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4855" y="264"/>
              <a:ext cx="681" cy="907"/>
            </a:xfrm>
            <a:prstGeom prst="ellips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4" name="Oval 62">
              <a:extLst>
                <a:ext uri="{FF2B5EF4-FFF2-40B4-BE49-F238E27FC236}">
                  <a16:creationId xmlns:a16="http://schemas.microsoft.com/office/drawing/2014/main" id="{D0ED046A-CD42-4E4F-8455-2FA812E693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5021" y="254"/>
              <a:ext cx="340" cy="907"/>
            </a:xfrm>
            <a:prstGeom prst="ellips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95" name="Group 63">
            <a:extLst>
              <a:ext uri="{FF2B5EF4-FFF2-40B4-BE49-F238E27FC236}">
                <a16:creationId xmlns:a16="http://schemas.microsoft.com/office/drawing/2014/main" id="{947E676E-8921-488D-A845-59D86825AA32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724400"/>
            <a:ext cx="1270000" cy="1574800"/>
            <a:chOff x="427" y="2529"/>
            <a:chExt cx="800" cy="992"/>
          </a:xfrm>
        </p:grpSpPr>
        <p:sp>
          <p:nvSpPr>
            <p:cNvPr id="69696" name="AutoShape 64">
              <a:extLst>
                <a:ext uri="{FF2B5EF4-FFF2-40B4-BE49-F238E27FC236}">
                  <a16:creationId xmlns:a16="http://schemas.microsoft.com/office/drawing/2014/main" id="{D290F725-C922-487C-B97B-064E53AAD0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6" y="2529"/>
              <a:ext cx="542" cy="543"/>
            </a:xfrm>
            <a:custGeom>
              <a:avLst/>
              <a:gdLst>
                <a:gd name="G0" fmla="+- 6714 0 0"/>
                <a:gd name="G1" fmla="+- 11784176 0 0"/>
                <a:gd name="G2" fmla="+- 0 0 11784176"/>
                <a:gd name="T0" fmla="*/ 0 256 1"/>
                <a:gd name="T1" fmla="*/ 180 256 1"/>
                <a:gd name="G3" fmla="+- 11784176 T0 T1"/>
                <a:gd name="T2" fmla="*/ 0 256 1"/>
                <a:gd name="T3" fmla="*/ 90 256 1"/>
                <a:gd name="G4" fmla="+- 11784176 T2 T3"/>
                <a:gd name="G5" fmla="*/ G4 2 1"/>
                <a:gd name="T4" fmla="*/ 90 256 1"/>
                <a:gd name="T5" fmla="*/ 0 256 1"/>
                <a:gd name="G6" fmla="+- 11784176 T4 T5"/>
                <a:gd name="G7" fmla="*/ G6 2 1"/>
                <a:gd name="G8" fmla="abs 1178417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714"/>
                <a:gd name="G18" fmla="*/ 6714 1 2"/>
                <a:gd name="G19" fmla="+- G18 5400 0"/>
                <a:gd name="G20" fmla="cos G19 11784176"/>
                <a:gd name="G21" fmla="sin G19 11784176"/>
                <a:gd name="G22" fmla="+- G20 10800 0"/>
                <a:gd name="G23" fmla="+- G21 10800 0"/>
                <a:gd name="G24" fmla="+- 10800 0 G20"/>
                <a:gd name="G25" fmla="+- 6714 10800 0"/>
                <a:gd name="G26" fmla="?: G9 G17 G25"/>
                <a:gd name="G27" fmla="?: G9 0 21600"/>
                <a:gd name="G28" fmla="cos 10800 11784176"/>
                <a:gd name="G29" fmla="sin 10800 11784176"/>
                <a:gd name="G30" fmla="sin 6714 11784176"/>
                <a:gd name="G31" fmla="+- G28 10800 0"/>
                <a:gd name="G32" fmla="+- G29 10800 0"/>
                <a:gd name="G33" fmla="+- G30 10800 0"/>
                <a:gd name="G34" fmla="?: G4 0 G31"/>
                <a:gd name="G35" fmla="?: 11784176 G34 0"/>
                <a:gd name="G36" fmla="?: G6 G35 G31"/>
                <a:gd name="G37" fmla="+- 21600 0 G36"/>
                <a:gd name="G38" fmla="?: G4 0 G33"/>
                <a:gd name="G39" fmla="?: 1178417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43 w 21600"/>
                <a:gd name="T15" fmla="*/ 10828 h 21600"/>
                <a:gd name="T16" fmla="*/ 10800 w 21600"/>
                <a:gd name="T17" fmla="*/ 4086 h 21600"/>
                <a:gd name="T18" fmla="*/ 19557 w 21600"/>
                <a:gd name="T19" fmla="*/ 1082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086" y="10822"/>
                  </a:moveTo>
                  <a:cubicBezTo>
                    <a:pt x="4086" y="10814"/>
                    <a:pt x="4086" y="10807"/>
                    <a:pt x="4086" y="10800"/>
                  </a:cubicBezTo>
                  <a:cubicBezTo>
                    <a:pt x="4086" y="7091"/>
                    <a:pt x="7091" y="4086"/>
                    <a:pt x="10800" y="4086"/>
                  </a:cubicBezTo>
                  <a:cubicBezTo>
                    <a:pt x="14508" y="4086"/>
                    <a:pt x="17514" y="7091"/>
                    <a:pt x="17514" y="10800"/>
                  </a:cubicBezTo>
                  <a:cubicBezTo>
                    <a:pt x="17514" y="10807"/>
                    <a:pt x="17513" y="10814"/>
                    <a:pt x="17513" y="10822"/>
                  </a:cubicBezTo>
                  <a:lnTo>
                    <a:pt x="21599" y="10835"/>
                  </a:lnTo>
                  <a:cubicBezTo>
                    <a:pt x="21599" y="10823"/>
                    <a:pt x="21600" y="1081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11"/>
                    <a:pt x="0" y="10823"/>
                    <a:pt x="0" y="10835"/>
                  </a:cubicBezTo>
                  <a:close/>
                </a:path>
              </a:pathLst>
            </a:custGeom>
            <a:solidFill>
              <a:schemeClr val="bg1"/>
            </a:solidFill>
            <a:ln w="57150" algn="ctr">
              <a:solidFill>
                <a:srgbClr val="33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7" name="AutoShape 65">
              <a:extLst>
                <a:ext uri="{FF2B5EF4-FFF2-40B4-BE49-F238E27FC236}">
                  <a16:creationId xmlns:a16="http://schemas.microsoft.com/office/drawing/2014/main" id="{830971C3-EE23-4A95-B950-5CC69283C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2817"/>
              <a:ext cx="800" cy="70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8" name="AutoShape 66">
              <a:extLst>
                <a:ext uri="{FF2B5EF4-FFF2-40B4-BE49-F238E27FC236}">
                  <a16:creationId xmlns:a16="http://schemas.microsoft.com/office/drawing/2014/main" id="{D7404A40-2394-49AA-9D24-B0D048F9A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2868"/>
              <a:ext cx="737" cy="64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9" name="Oval 67">
              <a:extLst>
                <a:ext uri="{FF2B5EF4-FFF2-40B4-BE49-F238E27FC236}">
                  <a16:creationId xmlns:a16="http://schemas.microsoft.com/office/drawing/2014/main" id="{DB52CF81-A87B-4A17-8A16-F15F88179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" y="3009"/>
              <a:ext cx="161" cy="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0" name="AutoShape 68">
              <a:extLst>
                <a:ext uri="{FF2B5EF4-FFF2-40B4-BE49-F238E27FC236}">
                  <a16:creationId xmlns:a16="http://schemas.microsoft.com/office/drawing/2014/main" id="{29C1B040-0C10-46E1-B41A-59A41F501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3105"/>
              <a:ext cx="63" cy="28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1" name="AutoShape 69">
              <a:extLst>
                <a:ext uri="{FF2B5EF4-FFF2-40B4-BE49-F238E27FC236}">
                  <a16:creationId xmlns:a16="http://schemas.microsoft.com/office/drawing/2014/main" id="{F0933487-18D2-4053-B382-6AD150EB8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2812"/>
              <a:ext cx="800" cy="704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33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02" name="Group 70">
            <a:extLst>
              <a:ext uri="{FF2B5EF4-FFF2-40B4-BE49-F238E27FC236}">
                <a16:creationId xmlns:a16="http://schemas.microsoft.com/office/drawing/2014/main" id="{D418B4B6-0256-44C2-BB97-ECFCF9FDF401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724400"/>
            <a:ext cx="1270000" cy="1574800"/>
            <a:chOff x="1504" y="2529"/>
            <a:chExt cx="800" cy="992"/>
          </a:xfrm>
        </p:grpSpPr>
        <p:sp>
          <p:nvSpPr>
            <p:cNvPr id="69703" name="AutoShape 71">
              <a:extLst>
                <a:ext uri="{FF2B5EF4-FFF2-40B4-BE49-F238E27FC236}">
                  <a16:creationId xmlns:a16="http://schemas.microsoft.com/office/drawing/2014/main" id="{052C0046-1E46-4B1F-A66D-7A103574CB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33" y="2529"/>
              <a:ext cx="542" cy="543"/>
            </a:xfrm>
            <a:custGeom>
              <a:avLst/>
              <a:gdLst>
                <a:gd name="G0" fmla="+- 6714 0 0"/>
                <a:gd name="G1" fmla="+- 11784176 0 0"/>
                <a:gd name="G2" fmla="+- 0 0 11784176"/>
                <a:gd name="T0" fmla="*/ 0 256 1"/>
                <a:gd name="T1" fmla="*/ 180 256 1"/>
                <a:gd name="G3" fmla="+- 11784176 T0 T1"/>
                <a:gd name="T2" fmla="*/ 0 256 1"/>
                <a:gd name="T3" fmla="*/ 90 256 1"/>
                <a:gd name="G4" fmla="+- 11784176 T2 T3"/>
                <a:gd name="G5" fmla="*/ G4 2 1"/>
                <a:gd name="T4" fmla="*/ 90 256 1"/>
                <a:gd name="T5" fmla="*/ 0 256 1"/>
                <a:gd name="G6" fmla="+- 11784176 T4 T5"/>
                <a:gd name="G7" fmla="*/ G6 2 1"/>
                <a:gd name="G8" fmla="abs 1178417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714"/>
                <a:gd name="G18" fmla="*/ 6714 1 2"/>
                <a:gd name="G19" fmla="+- G18 5400 0"/>
                <a:gd name="G20" fmla="cos G19 11784176"/>
                <a:gd name="G21" fmla="sin G19 11784176"/>
                <a:gd name="G22" fmla="+- G20 10800 0"/>
                <a:gd name="G23" fmla="+- G21 10800 0"/>
                <a:gd name="G24" fmla="+- 10800 0 G20"/>
                <a:gd name="G25" fmla="+- 6714 10800 0"/>
                <a:gd name="G26" fmla="?: G9 G17 G25"/>
                <a:gd name="G27" fmla="?: G9 0 21600"/>
                <a:gd name="G28" fmla="cos 10800 11784176"/>
                <a:gd name="G29" fmla="sin 10800 11784176"/>
                <a:gd name="G30" fmla="sin 6714 11784176"/>
                <a:gd name="G31" fmla="+- G28 10800 0"/>
                <a:gd name="G32" fmla="+- G29 10800 0"/>
                <a:gd name="G33" fmla="+- G30 10800 0"/>
                <a:gd name="G34" fmla="?: G4 0 G31"/>
                <a:gd name="G35" fmla="?: 11784176 G34 0"/>
                <a:gd name="G36" fmla="?: G6 G35 G31"/>
                <a:gd name="G37" fmla="+- 21600 0 G36"/>
                <a:gd name="G38" fmla="?: G4 0 G33"/>
                <a:gd name="G39" fmla="?: 1178417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43 w 21600"/>
                <a:gd name="T15" fmla="*/ 10828 h 21600"/>
                <a:gd name="T16" fmla="*/ 10800 w 21600"/>
                <a:gd name="T17" fmla="*/ 4086 h 21600"/>
                <a:gd name="T18" fmla="*/ 19557 w 21600"/>
                <a:gd name="T19" fmla="*/ 1082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086" y="10822"/>
                  </a:moveTo>
                  <a:cubicBezTo>
                    <a:pt x="4086" y="10814"/>
                    <a:pt x="4086" y="10807"/>
                    <a:pt x="4086" y="10800"/>
                  </a:cubicBezTo>
                  <a:cubicBezTo>
                    <a:pt x="4086" y="7091"/>
                    <a:pt x="7091" y="4086"/>
                    <a:pt x="10800" y="4086"/>
                  </a:cubicBezTo>
                  <a:cubicBezTo>
                    <a:pt x="14508" y="4086"/>
                    <a:pt x="17514" y="7091"/>
                    <a:pt x="17514" y="10800"/>
                  </a:cubicBezTo>
                  <a:cubicBezTo>
                    <a:pt x="17514" y="10807"/>
                    <a:pt x="17513" y="10814"/>
                    <a:pt x="17513" y="10822"/>
                  </a:cubicBezTo>
                  <a:lnTo>
                    <a:pt x="21599" y="10835"/>
                  </a:lnTo>
                  <a:cubicBezTo>
                    <a:pt x="21599" y="10823"/>
                    <a:pt x="21600" y="1081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11"/>
                    <a:pt x="0" y="10823"/>
                    <a:pt x="0" y="10835"/>
                  </a:cubicBezTo>
                  <a:close/>
                </a:path>
              </a:pathLst>
            </a:custGeom>
            <a:solidFill>
              <a:schemeClr val="bg1"/>
            </a:solidFill>
            <a:ln w="57150" algn="ctr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4" name="AutoShape 72">
              <a:extLst>
                <a:ext uri="{FF2B5EF4-FFF2-40B4-BE49-F238E27FC236}">
                  <a16:creationId xmlns:a16="http://schemas.microsoft.com/office/drawing/2014/main" id="{5F4CE7CB-184A-403C-A0E6-D4787415F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2817"/>
              <a:ext cx="800" cy="70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5" name="AutoShape 73">
              <a:extLst>
                <a:ext uri="{FF2B5EF4-FFF2-40B4-BE49-F238E27FC236}">
                  <a16:creationId xmlns:a16="http://schemas.microsoft.com/office/drawing/2014/main" id="{F212B5E6-9D06-4A8D-95DD-B00CA7490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2868"/>
              <a:ext cx="737" cy="648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6" name="Oval 74">
              <a:extLst>
                <a:ext uri="{FF2B5EF4-FFF2-40B4-BE49-F238E27FC236}">
                  <a16:creationId xmlns:a16="http://schemas.microsoft.com/office/drawing/2014/main" id="{CDA546BE-25B8-4951-A9AA-42C5759B0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3" y="3009"/>
              <a:ext cx="161" cy="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7" name="AutoShape 75">
              <a:extLst>
                <a:ext uri="{FF2B5EF4-FFF2-40B4-BE49-F238E27FC236}">
                  <a16:creationId xmlns:a16="http://schemas.microsoft.com/office/drawing/2014/main" id="{0C64ACC8-946E-4DAD-BEF1-B0E7189D0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3105"/>
              <a:ext cx="63" cy="28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8" name="AutoShape 76">
              <a:extLst>
                <a:ext uri="{FF2B5EF4-FFF2-40B4-BE49-F238E27FC236}">
                  <a16:creationId xmlns:a16="http://schemas.microsoft.com/office/drawing/2014/main" id="{420EFE42-1C56-454B-8139-1EC202D56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2812"/>
              <a:ext cx="800" cy="704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09" name="Group 77">
            <a:extLst>
              <a:ext uri="{FF2B5EF4-FFF2-40B4-BE49-F238E27FC236}">
                <a16:creationId xmlns:a16="http://schemas.microsoft.com/office/drawing/2014/main" id="{9EBDFDEA-67C4-4E71-B6EA-6032238BF1A5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4724400"/>
            <a:ext cx="1270000" cy="1574800"/>
            <a:chOff x="2638" y="2585"/>
            <a:chExt cx="800" cy="992"/>
          </a:xfrm>
        </p:grpSpPr>
        <p:sp>
          <p:nvSpPr>
            <p:cNvPr id="69710" name="AutoShape 78">
              <a:extLst>
                <a:ext uri="{FF2B5EF4-FFF2-40B4-BE49-F238E27FC236}">
                  <a16:creationId xmlns:a16="http://schemas.microsoft.com/office/drawing/2014/main" id="{F747216B-3FE0-474F-BEA0-8AA14CA02B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767" y="2585"/>
              <a:ext cx="542" cy="543"/>
            </a:xfrm>
            <a:custGeom>
              <a:avLst/>
              <a:gdLst>
                <a:gd name="G0" fmla="+- 6714 0 0"/>
                <a:gd name="G1" fmla="+- 11784176 0 0"/>
                <a:gd name="G2" fmla="+- 0 0 11784176"/>
                <a:gd name="T0" fmla="*/ 0 256 1"/>
                <a:gd name="T1" fmla="*/ 180 256 1"/>
                <a:gd name="G3" fmla="+- 11784176 T0 T1"/>
                <a:gd name="T2" fmla="*/ 0 256 1"/>
                <a:gd name="T3" fmla="*/ 90 256 1"/>
                <a:gd name="G4" fmla="+- 11784176 T2 T3"/>
                <a:gd name="G5" fmla="*/ G4 2 1"/>
                <a:gd name="T4" fmla="*/ 90 256 1"/>
                <a:gd name="T5" fmla="*/ 0 256 1"/>
                <a:gd name="G6" fmla="+- 11784176 T4 T5"/>
                <a:gd name="G7" fmla="*/ G6 2 1"/>
                <a:gd name="G8" fmla="abs 1178417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714"/>
                <a:gd name="G18" fmla="*/ 6714 1 2"/>
                <a:gd name="G19" fmla="+- G18 5400 0"/>
                <a:gd name="G20" fmla="cos G19 11784176"/>
                <a:gd name="G21" fmla="sin G19 11784176"/>
                <a:gd name="G22" fmla="+- G20 10800 0"/>
                <a:gd name="G23" fmla="+- G21 10800 0"/>
                <a:gd name="G24" fmla="+- 10800 0 G20"/>
                <a:gd name="G25" fmla="+- 6714 10800 0"/>
                <a:gd name="G26" fmla="?: G9 G17 G25"/>
                <a:gd name="G27" fmla="?: G9 0 21600"/>
                <a:gd name="G28" fmla="cos 10800 11784176"/>
                <a:gd name="G29" fmla="sin 10800 11784176"/>
                <a:gd name="G30" fmla="sin 6714 11784176"/>
                <a:gd name="G31" fmla="+- G28 10800 0"/>
                <a:gd name="G32" fmla="+- G29 10800 0"/>
                <a:gd name="G33" fmla="+- G30 10800 0"/>
                <a:gd name="G34" fmla="?: G4 0 G31"/>
                <a:gd name="G35" fmla="?: 11784176 G34 0"/>
                <a:gd name="G36" fmla="?: G6 G35 G31"/>
                <a:gd name="G37" fmla="+- 21600 0 G36"/>
                <a:gd name="G38" fmla="?: G4 0 G33"/>
                <a:gd name="G39" fmla="?: 1178417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43 w 21600"/>
                <a:gd name="T15" fmla="*/ 10828 h 21600"/>
                <a:gd name="T16" fmla="*/ 10800 w 21600"/>
                <a:gd name="T17" fmla="*/ 4086 h 21600"/>
                <a:gd name="T18" fmla="*/ 19557 w 21600"/>
                <a:gd name="T19" fmla="*/ 1082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086" y="10822"/>
                  </a:moveTo>
                  <a:cubicBezTo>
                    <a:pt x="4086" y="10814"/>
                    <a:pt x="4086" y="10807"/>
                    <a:pt x="4086" y="10800"/>
                  </a:cubicBezTo>
                  <a:cubicBezTo>
                    <a:pt x="4086" y="7091"/>
                    <a:pt x="7091" y="4086"/>
                    <a:pt x="10800" y="4086"/>
                  </a:cubicBezTo>
                  <a:cubicBezTo>
                    <a:pt x="14508" y="4086"/>
                    <a:pt x="17514" y="7091"/>
                    <a:pt x="17514" y="10800"/>
                  </a:cubicBezTo>
                  <a:cubicBezTo>
                    <a:pt x="17514" y="10807"/>
                    <a:pt x="17513" y="10814"/>
                    <a:pt x="17513" y="10822"/>
                  </a:cubicBezTo>
                  <a:lnTo>
                    <a:pt x="21599" y="10835"/>
                  </a:lnTo>
                  <a:cubicBezTo>
                    <a:pt x="21599" y="10823"/>
                    <a:pt x="21600" y="1081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11"/>
                    <a:pt x="0" y="10823"/>
                    <a:pt x="0" y="10835"/>
                  </a:cubicBezTo>
                  <a:close/>
                </a:path>
              </a:pathLst>
            </a:custGeom>
            <a:solidFill>
              <a:schemeClr val="bg1"/>
            </a:solidFill>
            <a:ln w="57150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1" name="AutoShape 79">
              <a:extLst>
                <a:ext uri="{FF2B5EF4-FFF2-40B4-BE49-F238E27FC236}">
                  <a16:creationId xmlns:a16="http://schemas.microsoft.com/office/drawing/2014/main" id="{F57FE858-0B28-4D1B-84DA-254E67E7B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2873"/>
              <a:ext cx="800" cy="70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2" name="AutoShape 80">
              <a:extLst>
                <a:ext uri="{FF2B5EF4-FFF2-40B4-BE49-F238E27FC236}">
                  <a16:creationId xmlns:a16="http://schemas.microsoft.com/office/drawing/2014/main" id="{AFD0F29F-748F-4264-A7B4-D78603B67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2924"/>
              <a:ext cx="737" cy="648"/>
            </a:xfrm>
            <a:prstGeom prst="roundRect">
              <a:avLst>
                <a:gd name="adj" fmla="val 16667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3" name="Oval 81">
              <a:extLst>
                <a:ext uri="{FF2B5EF4-FFF2-40B4-BE49-F238E27FC236}">
                  <a16:creationId xmlns:a16="http://schemas.microsoft.com/office/drawing/2014/main" id="{55C4E7C9-652A-40B8-9525-1C1D99C2B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7" y="3065"/>
              <a:ext cx="161" cy="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4" name="AutoShape 82">
              <a:extLst>
                <a:ext uri="{FF2B5EF4-FFF2-40B4-BE49-F238E27FC236}">
                  <a16:creationId xmlns:a16="http://schemas.microsoft.com/office/drawing/2014/main" id="{E3F5E52F-E2A3-4E43-A732-8F4C9CA74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3161"/>
              <a:ext cx="63" cy="28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5" name="AutoShape 83">
              <a:extLst>
                <a:ext uri="{FF2B5EF4-FFF2-40B4-BE49-F238E27FC236}">
                  <a16:creationId xmlns:a16="http://schemas.microsoft.com/office/drawing/2014/main" id="{75DE7A4F-B887-42CC-BE7D-EE06E01C8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2868"/>
              <a:ext cx="800" cy="704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16" name="Group 84">
            <a:extLst>
              <a:ext uri="{FF2B5EF4-FFF2-40B4-BE49-F238E27FC236}">
                <a16:creationId xmlns:a16="http://schemas.microsoft.com/office/drawing/2014/main" id="{95ACA150-125C-4172-9F96-6C97F95C52D6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724400"/>
            <a:ext cx="1270000" cy="1574800"/>
            <a:chOff x="3715" y="2585"/>
            <a:chExt cx="800" cy="992"/>
          </a:xfrm>
        </p:grpSpPr>
        <p:sp>
          <p:nvSpPr>
            <p:cNvPr id="69717" name="AutoShape 85">
              <a:extLst>
                <a:ext uri="{FF2B5EF4-FFF2-40B4-BE49-F238E27FC236}">
                  <a16:creationId xmlns:a16="http://schemas.microsoft.com/office/drawing/2014/main" id="{E8386B98-6FF3-4D01-A12C-E6F88AC3FD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844" y="2585"/>
              <a:ext cx="542" cy="543"/>
            </a:xfrm>
            <a:custGeom>
              <a:avLst/>
              <a:gdLst>
                <a:gd name="G0" fmla="+- 6714 0 0"/>
                <a:gd name="G1" fmla="+- 11784176 0 0"/>
                <a:gd name="G2" fmla="+- 0 0 11784176"/>
                <a:gd name="T0" fmla="*/ 0 256 1"/>
                <a:gd name="T1" fmla="*/ 180 256 1"/>
                <a:gd name="G3" fmla="+- 11784176 T0 T1"/>
                <a:gd name="T2" fmla="*/ 0 256 1"/>
                <a:gd name="T3" fmla="*/ 90 256 1"/>
                <a:gd name="G4" fmla="+- 11784176 T2 T3"/>
                <a:gd name="G5" fmla="*/ G4 2 1"/>
                <a:gd name="T4" fmla="*/ 90 256 1"/>
                <a:gd name="T5" fmla="*/ 0 256 1"/>
                <a:gd name="G6" fmla="+- 11784176 T4 T5"/>
                <a:gd name="G7" fmla="*/ G6 2 1"/>
                <a:gd name="G8" fmla="abs 1178417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714"/>
                <a:gd name="G18" fmla="*/ 6714 1 2"/>
                <a:gd name="G19" fmla="+- G18 5400 0"/>
                <a:gd name="G20" fmla="cos G19 11784176"/>
                <a:gd name="G21" fmla="sin G19 11784176"/>
                <a:gd name="G22" fmla="+- G20 10800 0"/>
                <a:gd name="G23" fmla="+- G21 10800 0"/>
                <a:gd name="G24" fmla="+- 10800 0 G20"/>
                <a:gd name="G25" fmla="+- 6714 10800 0"/>
                <a:gd name="G26" fmla="?: G9 G17 G25"/>
                <a:gd name="G27" fmla="?: G9 0 21600"/>
                <a:gd name="G28" fmla="cos 10800 11784176"/>
                <a:gd name="G29" fmla="sin 10800 11784176"/>
                <a:gd name="G30" fmla="sin 6714 11784176"/>
                <a:gd name="G31" fmla="+- G28 10800 0"/>
                <a:gd name="G32" fmla="+- G29 10800 0"/>
                <a:gd name="G33" fmla="+- G30 10800 0"/>
                <a:gd name="G34" fmla="?: G4 0 G31"/>
                <a:gd name="G35" fmla="?: 11784176 G34 0"/>
                <a:gd name="G36" fmla="?: G6 G35 G31"/>
                <a:gd name="G37" fmla="+- 21600 0 G36"/>
                <a:gd name="G38" fmla="?: G4 0 G33"/>
                <a:gd name="G39" fmla="?: 1178417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43 w 21600"/>
                <a:gd name="T15" fmla="*/ 10828 h 21600"/>
                <a:gd name="T16" fmla="*/ 10800 w 21600"/>
                <a:gd name="T17" fmla="*/ 4086 h 21600"/>
                <a:gd name="T18" fmla="*/ 19557 w 21600"/>
                <a:gd name="T19" fmla="*/ 1082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086" y="10822"/>
                  </a:moveTo>
                  <a:cubicBezTo>
                    <a:pt x="4086" y="10814"/>
                    <a:pt x="4086" y="10807"/>
                    <a:pt x="4086" y="10800"/>
                  </a:cubicBezTo>
                  <a:cubicBezTo>
                    <a:pt x="4086" y="7091"/>
                    <a:pt x="7091" y="4086"/>
                    <a:pt x="10800" y="4086"/>
                  </a:cubicBezTo>
                  <a:cubicBezTo>
                    <a:pt x="14508" y="4086"/>
                    <a:pt x="17514" y="7091"/>
                    <a:pt x="17514" y="10800"/>
                  </a:cubicBezTo>
                  <a:cubicBezTo>
                    <a:pt x="17514" y="10807"/>
                    <a:pt x="17513" y="10814"/>
                    <a:pt x="17513" y="10822"/>
                  </a:cubicBezTo>
                  <a:lnTo>
                    <a:pt x="21599" y="10835"/>
                  </a:lnTo>
                  <a:cubicBezTo>
                    <a:pt x="21599" y="10823"/>
                    <a:pt x="21600" y="1081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11"/>
                    <a:pt x="0" y="10823"/>
                    <a:pt x="0" y="10835"/>
                  </a:cubicBezTo>
                  <a:close/>
                </a:path>
              </a:pathLst>
            </a:custGeom>
            <a:solidFill>
              <a:schemeClr val="bg1"/>
            </a:solidFill>
            <a:ln w="57150" algn="ctr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8" name="AutoShape 86">
              <a:extLst>
                <a:ext uri="{FF2B5EF4-FFF2-40B4-BE49-F238E27FC236}">
                  <a16:creationId xmlns:a16="http://schemas.microsoft.com/office/drawing/2014/main" id="{CF635C0E-B161-420C-83F0-AE16F43BB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2873"/>
              <a:ext cx="800" cy="70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9" name="AutoShape 87">
              <a:extLst>
                <a:ext uri="{FF2B5EF4-FFF2-40B4-BE49-F238E27FC236}">
                  <a16:creationId xmlns:a16="http://schemas.microsoft.com/office/drawing/2014/main" id="{4CC55481-52DB-4596-A252-F11FB67AA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2924"/>
              <a:ext cx="737" cy="64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0" name="Oval 88">
              <a:extLst>
                <a:ext uri="{FF2B5EF4-FFF2-40B4-BE49-F238E27FC236}">
                  <a16:creationId xmlns:a16="http://schemas.microsoft.com/office/drawing/2014/main" id="{6C388561-BE04-4F6D-A0ED-BBDFB966B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4" y="3065"/>
              <a:ext cx="161" cy="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1" name="AutoShape 89">
              <a:extLst>
                <a:ext uri="{FF2B5EF4-FFF2-40B4-BE49-F238E27FC236}">
                  <a16:creationId xmlns:a16="http://schemas.microsoft.com/office/drawing/2014/main" id="{89DAA60C-A1C5-4ECD-BC43-623C756ED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3" y="3161"/>
              <a:ext cx="63" cy="28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2" name="AutoShape 90">
              <a:extLst>
                <a:ext uri="{FF2B5EF4-FFF2-40B4-BE49-F238E27FC236}">
                  <a16:creationId xmlns:a16="http://schemas.microsoft.com/office/drawing/2014/main" id="{EAAF87C4-FE52-486A-9C26-83065571E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2868"/>
              <a:ext cx="800" cy="704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23" name="Group 91">
            <a:extLst>
              <a:ext uri="{FF2B5EF4-FFF2-40B4-BE49-F238E27FC236}">
                <a16:creationId xmlns:a16="http://schemas.microsoft.com/office/drawing/2014/main" id="{9BAF0D40-08BB-404B-9224-8CB1B726D3BA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4724400"/>
            <a:ext cx="1270000" cy="1574800"/>
            <a:chOff x="4821" y="2557"/>
            <a:chExt cx="800" cy="992"/>
          </a:xfrm>
        </p:grpSpPr>
        <p:sp>
          <p:nvSpPr>
            <p:cNvPr id="69724" name="AutoShape 92">
              <a:extLst>
                <a:ext uri="{FF2B5EF4-FFF2-40B4-BE49-F238E27FC236}">
                  <a16:creationId xmlns:a16="http://schemas.microsoft.com/office/drawing/2014/main" id="{A36ABF58-5917-4916-97E8-93F73FD532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950" y="2557"/>
              <a:ext cx="542" cy="543"/>
            </a:xfrm>
            <a:custGeom>
              <a:avLst/>
              <a:gdLst>
                <a:gd name="G0" fmla="+- 6714 0 0"/>
                <a:gd name="G1" fmla="+- 11784176 0 0"/>
                <a:gd name="G2" fmla="+- 0 0 11784176"/>
                <a:gd name="T0" fmla="*/ 0 256 1"/>
                <a:gd name="T1" fmla="*/ 180 256 1"/>
                <a:gd name="G3" fmla="+- 11784176 T0 T1"/>
                <a:gd name="T2" fmla="*/ 0 256 1"/>
                <a:gd name="T3" fmla="*/ 90 256 1"/>
                <a:gd name="G4" fmla="+- 11784176 T2 T3"/>
                <a:gd name="G5" fmla="*/ G4 2 1"/>
                <a:gd name="T4" fmla="*/ 90 256 1"/>
                <a:gd name="T5" fmla="*/ 0 256 1"/>
                <a:gd name="G6" fmla="+- 11784176 T4 T5"/>
                <a:gd name="G7" fmla="*/ G6 2 1"/>
                <a:gd name="G8" fmla="abs 1178417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714"/>
                <a:gd name="G18" fmla="*/ 6714 1 2"/>
                <a:gd name="G19" fmla="+- G18 5400 0"/>
                <a:gd name="G20" fmla="cos G19 11784176"/>
                <a:gd name="G21" fmla="sin G19 11784176"/>
                <a:gd name="G22" fmla="+- G20 10800 0"/>
                <a:gd name="G23" fmla="+- G21 10800 0"/>
                <a:gd name="G24" fmla="+- 10800 0 G20"/>
                <a:gd name="G25" fmla="+- 6714 10800 0"/>
                <a:gd name="G26" fmla="?: G9 G17 G25"/>
                <a:gd name="G27" fmla="?: G9 0 21600"/>
                <a:gd name="G28" fmla="cos 10800 11784176"/>
                <a:gd name="G29" fmla="sin 10800 11784176"/>
                <a:gd name="G30" fmla="sin 6714 11784176"/>
                <a:gd name="G31" fmla="+- G28 10800 0"/>
                <a:gd name="G32" fmla="+- G29 10800 0"/>
                <a:gd name="G33" fmla="+- G30 10800 0"/>
                <a:gd name="G34" fmla="?: G4 0 G31"/>
                <a:gd name="G35" fmla="?: 11784176 G34 0"/>
                <a:gd name="G36" fmla="?: G6 G35 G31"/>
                <a:gd name="G37" fmla="+- 21600 0 G36"/>
                <a:gd name="G38" fmla="?: G4 0 G33"/>
                <a:gd name="G39" fmla="?: 1178417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43 w 21600"/>
                <a:gd name="T15" fmla="*/ 10828 h 21600"/>
                <a:gd name="T16" fmla="*/ 10800 w 21600"/>
                <a:gd name="T17" fmla="*/ 4086 h 21600"/>
                <a:gd name="T18" fmla="*/ 19557 w 21600"/>
                <a:gd name="T19" fmla="*/ 1082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086" y="10822"/>
                  </a:moveTo>
                  <a:cubicBezTo>
                    <a:pt x="4086" y="10814"/>
                    <a:pt x="4086" y="10807"/>
                    <a:pt x="4086" y="10800"/>
                  </a:cubicBezTo>
                  <a:cubicBezTo>
                    <a:pt x="4086" y="7091"/>
                    <a:pt x="7091" y="4086"/>
                    <a:pt x="10800" y="4086"/>
                  </a:cubicBezTo>
                  <a:cubicBezTo>
                    <a:pt x="14508" y="4086"/>
                    <a:pt x="17514" y="7091"/>
                    <a:pt x="17514" y="10800"/>
                  </a:cubicBezTo>
                  <a:cubicBezTo>
                    <a:pt x="17514" y="10807"/>
                    <a:pt x="17513" y="10814"/>
                    <a:pt x="17513" y="10822"/>
                  </a:cubicBezTo>
                  <a:lnTo>
                    <a:pt x="21599" y="10835"/>
                  </a:lnTo>
                  <a:cubicBezTo>
                    <a:pt x="21599" y="10823"/>
                    <a:pt x="21600" y="1081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11"/>
                    <a:pt x="0" y="10823"/>
                    <a:pt x="0" y="10835"/>
                  </a:cubicBezTo>
                  <a:close/>
                </a:path>
              </a:pathLst>
            </a:custGeom>
            <a:solidFill>
              <a:schemeClr val="bg1"/>
            </a:solidFill>
            <a:ln w="571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5" name="AutoShape 93">
              <a:extLst>
                <a:ext uri="{FF2B5EF4-FFF2-40B4-BE49-F238E27FC236}">
                  <a16:creationId xmlns:a16="http://schemas.microsoft.com/office/drawing/2014/main" id="{9F4B49E4-BFFC-4D01-A44C-D91FB3B58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" y="2845"/>
              <a:ext cx="800" cy="70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6" name="AutoShape 94">
              <a:extLst>
                <a:ext uri="{FF2B5EF4-FFF2-40B4-BE49-F238E27FC236}">
                  <a16:creationId xmlns:a16="http://schemas.microsoft.com/office/drawing/2014/main" id="{99DB6A84-63E8-46EF-9CBB-B72FD3C83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" y="2896"/>
              <a:ext cx="737" cy="648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7" name="Oval 95">
              <a:extLst>
                <a:ext uri="{FF2B5EF4-FFF2-40B4-BE49-F238E27FC236}">
                  <a16:creationId xmlns:a16="http://schemas.microsoft.com/office/drawing/2014/main" id="{6591CAFE-1128-4997-8634-F8B1DEA1B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0" y="3037"/>
              <a:ext cx="161" cy="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8" name="AutoShape 96">
              <a:extLst>
                <a:ext uri="{FF2B5EF4-FFF2-40B4-BE49-F238E27FC236}">
                  <a16:creationId xmlns:a16="http://schemas.microsoft.com/office/drawing/2014/main" id="{3A614E09-06F8-4D59-AA4F-8D865A555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9" y="3133"/>
              <a:ext cx="63" cy="28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9" name="AutoShape 97">
              <a:extLst>
                <a:ext uri="{FF2B5EF4-FFF2-40B4-BE49-F238E27FC236}">
                  <a16:creationId xmlns:a16="http://schemas.microsoft.com/office/drawing/2014/main" id="{2E621685-D2A1-405D-ACE2-8ED44365E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" y="2840"/>
              <a:ext cx="800" cy="704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8" name="Group 2">
            <a:extLst>
              <a:ext uri="{FF2B5EF4-FFF2-40B4-BE49-F238E27FC236}">
                <a16:creationId xmlns:a16="http://schemas.microsoft.com/office/drawing/2014/main" id="{6E4EE831-E419-4BF4-8E2A-1387944F633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052513"/>
            <a:ext cx="1717675" cy="1200150"/>
            <a:chOff x="365" y="261"/>
            <a:chExt cx="1082" cy="756"/>
          </a:xfrm>
        </p:grpSpPr>
        <p:sp>
          <p:nvSpPr>
            <p:cNvPr id="70659" name="Freeform 3">
              <a:extLst>
                <a:ext uri="{FF2B5EF4-FFF2-40B4-BE49-F238E27FC236}">
                  <a16:creationId xmlns:a16="http://schemas.microsoft.com/office/drawing/2014/main" id="{0EA86943-E950-435C-89B3-860687B59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" y="319"/>
              <a:ext cx="1026" cy="690"/>
            </a:xfrm>
            <a:custGeom>
              <a:avLst/>
              <a:gdLst>
                <a:gd name="T0" fmla="*/ 1026 w 1026"/>
                <a:gd name="T1" fmla="*/ 282 h 690"/>
                <a:gd name="T2" fmla="*/ 354 w 1026"/>
                <a:gd name="T3" fmla="*/ 690 h 690"/>
                <a:gd name="T4" fmla="*/ 0 w 1026"/>
                <a:gd name="T5" fmla="*/ 257 h 690"/>
                <a:gd name="T6" fmla="*/ 262 w 1026"/>
                <a:gd name="T7" fmla="*/ 109 h 690"/>
                <a:gd name="T8" fmla="*/ 371 w 1026"/>
                <a:gd name="T9" fmla="*/ 149 h 690"/>
                <a:gd name="T10" fmla="*/ 684 w 1026"/>
                <a:gd name="T11" fmla="*/ 0 h 690"/>
                <a:gd name="T12" fmla="*/ 1026 w 1026"/>
                <a:gd name="T13" fmla="*/ 282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6" h="690">
                  <a:moveTo>
                    <a:pt x="1026" y="282"/>
                  </a:moveTo>
                  <a:lnTo>
                    <a:pt x="354" y="690"/>
                  </a:lnTo>
                  <a:lnTo>
                    <a:pt x="0" y="257"/>
                  </a:lnTo>
                  <a:lnTo>
                    <a:pt x="262" y="109"/>
                  </a:lnTo>
                  <a:lnTo>
                    <a:pt x="371" y="149"/>
                  </a:lnTo>
                  <a:lnTo>
                    <a:pt x="684" y="0"/>
                  </a:lnTo>
                  <a:lnTo>
                    <a:pt x="1026" y="28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60" name="Freeform 4">
              <a:extLst>
                <a:ext uri="{FF2B5EF4-FFF2-40B4-BE49-F238E27FC236}">
                  <a16:creationId xmlns:a16="http://schemas.microsoft.com/office/drawing/2014/main" id="{88B0BB74-2308-47FF-A400-C84C969AC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261"/>
              <a:ext cx="1077" cy="756"/>
            </a:xfrm>
            <a:custGeom>
              <a:avLst/>
              <a:gdLst>
                <a:gd name="T0" fmla="*/ 485 w 1505"/>
                <a:gd name="T1" fmla="*/ 1056 h 1056"/>
                <a:gd name="T2" fmla="*/ 0 w 1505"/>
                <a:gd name="T3" fmla="*/ 461 h 1056"/>
                <a:gd name="T4" fmla="*/ 0 w 1505"/>
                <a:gd name="T5" fmla="*/ 319 h 1056"/>
                <a:gd name="T6" fmla="*/ 340 w 1505"/>
                <a:gd name="T7" fmla="*/ 149 h 1056"/>
                <a:gd name="T8" fmla="*/ 497 w 1505"/>
                <a:gd name="T9" fmla="*/ 210 h 1056"/>
                <a:gd name="T10" fmla="*/ 959 w 1505"/>
                <a:gd name="T11" fmla="*/ 0 h 1056"/>
                <a:gd name="T12" fmla="*/ 1505 w 1505"/>
                <a:gd name="T13" fmla="*/ 426 h 1056"/>
                <a:gd name="T14" fmla="*/ 485 w 1505"/>
                <a:gd name="T15" fmla="*/ 105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5" h="1056">
                  <a:moveTo>
                    <a:pt x="485" y="1056"/>
                  </a:moveTo>
                  <a:lnTo>
                    <a:pt x="0" y="461"/>
                  </a:lnTo>
                  <a:lnTo>
                    <a:pt x="0" y="319"/>
                  </a:lnTo>
                  <a:lnTo>
                    <a:pt x="340" y="149"/>
                  </a:lnTo>
                  <a:lnTo>
                    <a:pt x="497" y="210"/>
                  </a:lnTo>
                  <a:lnTo>
                    <a:pt x="959" y="0"/>
                  </a:lnTo>
                  <a:lnTo>
                    <a:pt x="1505" y="426"/>
                  </a:lnTo>
                  <a:lnTo>
                    <a:pt x="485" y="1056"/>
                  </a:lnTo>
                  <a:close/>
                </a:path>
              </a:pathLst>
            </a:custGeom>
            <a:noFill/>
            <a:ln w="5715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0661" name="Group 5">
            <a:extLst>
              <a:ext uri="{FF2B5EF4-FFF2-40B4-BE49-F238E27FC236}">
                <a16:creationId xmlns:a16="http://schemas.microsoft.com/office/drawing/2014/main" id="{476DD1D3-B2E1-4694-82F3-45FF9A365901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2636838"/>
            <a:ext cx="1233488" cy="1714500"/>
            <a:chOff x="342" y="1202"/>
            <a:chExt cx="1107" cy="1539"/>
          </a:xfrm>
        </p:grpSpPr>
        <p:sp>
          <p:nvSpPr>
            <p:cNvPr id="70662" name="Freeform 6">
              <a:extLst>
                <a:ext uri="{FF2B5EF4-FFF2-40B4-BE49-F238E27FC236}">
                  <a16:creationId xmlns:a16="http://schemas.microsoft.com/office/drawing/2014/main" id="{0962FA42-56F0-49F3-9EAE-59D480847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" y="1281"/>
              <a:ext cx="1051" cy="1457"/>
            </a:xfrm>
            <a:custGeom>
              <a:avLst/>
              <a:gdLst>
                <a:gd name="T0" fmla="*/ 540 w 1051"/>
                <a:gd name="T1" fmla="*/ 0 h 1457"/>
                <a:gd name="T2" fmla="*/ 379 w 1051"/>
                <a:gd name="T3" fmla="*/ 641 h 1457"/>
                <a:gd name="T4" fmla="*/ 423 w 1051"/>
                <a:gd name="T5" fmla="*/ 737 h 1457"/>
                <a:gd name="T6" fmla="*/ 0 w 1051"/>
                <a:gd name="T7" fmla="*/ 1212 h 1457"/>
                <a:gd name="T8" fmla="*/ 10 w 1051"/>
                <a:gd name="T9" fmla="*/ 1294 h 1457"/>
                <a:gd name="T10" fmla="*/ 91 w 1051"/>
                <a:gd name="T11" fmla="*/ 1347 h 1457"/>
                <a:gd name="T12" fmla="*/ 461 w 1051"/>
                <a:gd name="T13" fmla="*/ 1457 h 1457"/>
                <a:gd name="T14" fmla="*/ 855 w 1051"/>
                <a:gd name="T15" fmla="*/ 895 h 1457"/>
                <a:gd name="T16" fmla="*/ 811 w 1051"/>
                <a:gd name="T17" fmla="*/ 751 h 1457"/>
                <a:gd name="T18" fmla="*/ 888 w 1051"/>
                <a:gd name="T19" fmla="*/ 689 h 1457"/>
                <a:gd name="T20" fmla="*/ 1051 w 1051"/>
                <a:gd name="T21" fmla="*/ 55 h 1457"/>
                <a:gd name="T22" fmla="*/ 540 w 1051"/>
                <a:gd name="T23" fmla="*/ 0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1" h="1457">
                  <a:moveTo>
                    <a:pt x="540" y="0"/>
                  </a:moveTo>
                  <a:lnTo>
                    <a:pt x="379" y="641"/>
                  </a:lnTo>
                  <a:lnTo>
                    <a:pt x="423" y="737"/>
                  </a:lnTo>
                  <a:lnTo>
                    <a:pt x="0" y="1212"/>
                  </a:lnTo>
                  <a:lnTo>
                    <a:pt x="10" y="1294"/>
                  </a:lnTo>
                  <a:lnTo>
                    <a:pt x="91" y="1347"/>
                  </a:lnTo>
                  <a:lnTo>
                    <a:pt x="461" y="1457"/>
                  </a:lnTo>
                  <a:lnTo>
                    <a:pt x="855" y="895"/>
                  </a:lnTo>
                  <a:lnTo>
                    <a:pt x="811" y="751"/>
                  </a:lnTo>
                  <a:lnTo>
                    <a:pt x="888" y="689"/>
                  </a:lnTo>
                  <a:lnTo>
                    <a:pt x="1051" y="55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63" name="Freeform 7">
              <a:extLst>
                <a:ext uri="{FF2B5EF4-FFF2-40B4-BE49-F238E27FC236}">
                  <a16:creationId xmlns:a16="http://schemas.microsoft.com/office/drawing/2014/main" id="{6A97822D-6DBF-4AC9-A36A-1CC7C02A0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" y="1202"/>
              <a:ext cx="1105" cy="1539"/>
            </a:xfrm>
            <a:custGeom>
              <a:avLst/>
              <a:gdLst>
                <a:gd name="T0" fmla="*/ 543 w 1105"/>
                <a:gd name="T1" fmla="*/ 66 h 1539"/>
                <a:gd name="T2" fmla="*/ 378 w 1105"/>
                <a:gd name="T3" fmla="*/ 729 h 1539"/>
                <a:gd name="T4" fmla="*/ 425 w 1105"/>
                <a:gd name="T5" fmla="*/ 816 h 1539"/>
                <a:gd name="T6" fmla="*/ 0 w 1105"/>
                <a:gd name="T7" fmla="*/ 1298 h 1539"/>
                <a:gd name="T8" fmla="*/ 6 w 1105"/>
                <a:gd name="T9" fmla="*/ 1371 h 1539"/>
                <a:gd name="T10" fmla="*/ 56 w 1105"/>
                <a:gd name="T11" fmla="*/ 1411 h 1539"/>
                <a:gd name="T12" fmla="*/ 447 w 1105"/>
                <a:gd name="T13" fmla="*/ 1536 h 1539"/>
                <a:gd name="T14" fmla="*/ 519 w 1105"/>
                <a:gd name="T15" fmla="*/ 1539 h 1539"/>
                <a:gd name="T16" fmla="*/ 573 w 1105"/>
                <a:gd name="T17" fmla="*/ 1491 h 1539"/>
                <a:gd name="T18" fmla="*/ 897 w 1105"/>
                <a:gd name="T19" fmla="*/ 996 h 1539"/>
                <a:gd name="T20" fmla="*/ 903 w 1105"/>
                <a:gd name="T21" fmla="*/ 924 h 1539"/>
                <a:gd name="T22" fmla="*/ 878 w 1105"/>
                <a:gd name="T23" fmla="*/ 872 h 1539"/>
                <a:gd name="T24" fmla="*/ 935 w 1105"/>
                <a:gd name="T25" fmla="*/ 816 h 1539"/>
                <a:gd name="T26" fmla="*/ 1105 w 1105"/>
                <a:gd name="T27" fmla="*/ 135 h 1539"/>
                <a:gd name="T28" fmla="*/ 1095 w 1105"/>
                <a:gd name="T29" fmla="*/ 90 h 1539"/>
                <a:gd name="T30" fmla="*/ 1047 w 1105"/>
                <a:gd name="T31" fmla="*/ 45 h 1539"/>
                <a:gd name="T32" fmla="*/ 627 w 1105"/>
                <a:gd name="T33" fmla="*/ 0 h 1539"/>
                <a:gd name="T34" fmla="*/ 570 w 1105"/>
                <a:gd name="T35" fmla="*/ 18 h 1539"/>
                <a:gd name="T36" fmla="*/ 543 w 1105"/>
                <a:gd name="T37" fmla="*/ 66 h 1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5" h="1539">
                  <a:moveTo>
                    <a:pt x="543" y="66"/>
                  </a:moveTo>
                  <a:lnTo>
                    <a:pt x="378" y="729"/>
                  </a:lnTo>
                  <a:lnTo>
                    <a:pt x="425" y="816"/>
                  </a:lnTo>
                  <a:lnTo>
                    <a:pt x="0" y="1298"/>
                  </a:lnTo>
                  <a:lnTo>
                    <a:pt x="6" y="1371"/>
                  </a:lnTo>
                  <a:lnTo>
                    <a:pt x="56" y="1411"/>
                  </a:lnTo>
                  <a:lnTo>
                    <a:pt x="447" y="1536"/>
                  </a:lnTo>
                  <a:lnTo>
                    <a:pt x="519" y="1539"/>
                  </a:lnTo>
                  <a:lnTo>
                    <a:pt x="573" y="1491"/>
                  </a:lnTo>
                  <a:lnTo>
                    <a:pt x="897" y="996"/>
                  </a:lnTo>
                  <a:lnTo>
                    <a:pt x="903" y="924"/>
                  </a:lnTo>
                  <a:lnTo>
                    <a:pt x="878" y="872"/>
                  </a:lnTo>
                  <a:lnTo>
                    <a:pt x="935" y="816"/>
                  </a:lnTo>
                  <a:lnTo>
                    <a:pt x="1105" y="135"/>
                  </a:lnTo>
                  <a:lnTo>
                    <a:pt x="1095" y="90"/>
                  </a:lnTo>
                  <a:lnTo>
                    <a:pt x="1047" y="45"/>
                  </a:lnTo>
                  <a:lnTo>
                    <a:pt x="627" y="0"/>
                  </a:lnTo>
                  <a:lnTo>
                    <a:pt x="570" y="18"/>
                  </a:lnTo>
                  <a:lnTo>
                    <a:pt x="543" y="66"/>
                  </a:lnTo>
                  <a:close/>
                </a:path>
              </a:pathLst>
            </a:custGeom>
            <a:noFill/>
            <a:ln w="5715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64" name="Oval 8">
              <a:extLst>
                <a:ext uri="{FF2B5EF4-FFF2-40B4-BE49-F238E27FC236}">
                  <a16:creationId xmlns:a16="http://schemas.microsoft.com/office/drawing/2014/main" id="{C8B80ACC-CC24-4A48-AE0B-BB0ABC468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" y="2074"/>
              <a:ext cx="255" cy="170"/>
            </a:xfrm>
            <a:prstGeom prst="ellipse">
              <a:avLst/>
            </a:prstGeom>
            <a:noFill/>
            <a:ln w="571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5" name="Freeform 9">
              <a:extLst>
                <a:ext uri="{FF2B5EF4-FFF2-40B4-BE49-F238E27FC236}">
                  <a16:creationId xmlns:a16="http://schemas.microsoft.com/office/drawing/2014/main" id="{DD84B131-F389-4294-BE20-779A4DC91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" y="1259"/>
              <a:ext cx="561" cy="712"/>
            </a:xfrm>
            <a:custGeom>
              <a:avLst/>
              <a:gdLst>
                <a:gd name="T0" fmla="*/ 0 w 561"/>
                <a:gd name="T1" fmla="*/ 633 h 712"/>
                <a:gd name="T2" fmla="*/ 162 w 561"/>
                <a:gd name="T3" fmla="*/ 0 h 712"/>
                <a:gd name="T4" fmla="*/ 561 w 561"/>
                <a:gd name="T5" fmla="*/ 48 h 712"/>
                <a:gd name="T6" fmla="*/ 393 w 561"/>
                <a:gd name="T7" fmla="*/ 712 h 712"/>
                <a:gd name="T8" fmla="*/ 0 w 561"/>
                <a:gd name="T9" fmla="*/ 633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12">
                  <a:moveTo>
                    <a:pt x="0" y="633"/>
                  </a:moveTo>
                  <a:lnTo>
                    <a:pt x="162" y="0"/>
                  </a:lnTo>
                  <a:lnTo>
                    <a:pt x="561" y="48"/>
                  </a:lnTo>
                  <a:lnTo>
                    <a:pt x="393" y="712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5715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66" name="Freeform 10">
              <a:extLst>
                <a:ext uri="{FF2B5EF4-FFF2-40B4-BE49-F238E27FC236}">
                  <a16:creationId xmlns:a16="http://schemas.microsoft.com/office/drawing/2014/main" id="{AC9A307A-B5C1-4960-AC43-81B90D5D3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" y="2159"/>
              <a:ext cx="794" cy="482"/>
            </a:xfrm>
            <a:custGeom>
              <a:avLst/>
              <a:gdLst>
                <a:gd name="T0" fmla="*/ 0 w 794"/>
                <a:gd name="T1" fmla="*/ 369 h 482"/>
                <a:gd name="T2" fmla="*/ 397 w 794"/>
                <a:gd name="T3" fmla="*/ 482 h 482"/>
                <a:gd name="T4" fmla="*/ 454 w 794"/>
                <a:gd name="T5" fmla="*/ 482 h 482"/>
                <a:gd name="T6" fmla="*/ 794 w 794"/>
                <a:gd name="T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4" h="482">
                  <a:moveTo>
                    <a:pt x="0" y="369"/>
                  </a:moveTo>
                  <a:lnTo>
                    <a:pt x="397" y="482"/>
                  </a:lnTo>
                  <a:lnTo>
                    <a:pt x="454" y="482"/>
                  </a:lnTo>
                  <a:lnTo>
                    <a:pt x="794" y="0"/>
                  </a:lnTo>
                </a:path>
              </a:pathLst>
            </a:custGeom>
            <a:noFill/>
            <a:ln w="5715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0667" name="Group 11">
            <a:extLst>
              <a:ext uri="{FF2B5EF4-FFF2-40B4-BE49-F238E27FC236}">
                <a16:creationId xmlns:a16="http://schemas.microsoft.com/office/drawing/2014/main" id="{81292E31-5C81-43D6-A935-D479DEDF92E2}"/>
              </a:ext>
            </a:extLst>
          </p:cNvPr>
          <p:cNvGrpSpPr>
            <a:grpSpLocks/>
          </p:cNvGrpSpPr>
          <p:nvPr/>
        </p:nvGrpSpPr>
        <p:grpSpPr bwMode="auto">
          <a:xfrm>
            <a:off x="496888" y="4914900"/>
            <a:ext cx="1438275" cy="987425"/>
            <a:chOff x="2978" y="2925"/>
            <a:chExt cx="1332" cy="915"/>
          </a:xfrm>
        </p:grpSpPr>
        <p:sp>
          <p:nvSpPr>
            <p:cNvPr id="70668" name="AutoShape 12">
              <a:extLst>
                <a:ext uri="{FF2B5EF4-FFF2-40B4-BE49-F238E27FC236}">
                  <a16:creationId xmlns:a16="http://schemas.microsoft.com/office/drawing/2014/main" id="{C382183A-BA63-48FE-8E0F-F5A22968E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3010"/>
              <a:ext cx="1219" cy="830"/>
            </a:xfrm>
            <a:custGeom>
              <a:avLst/>
              <a:gdLst>
                <a:gd name="G0" fmla="+- 7816 0 0"/>
                <a:gd name="G1" fmla="+- 21600 0 7816"/>
                <a:gd name="G2" fmla="+- 21600 0 781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816" y="10800"/>
                  </a:moveTo>
                  <a:cubicBezTo>
                    <a:pt x="7816" y="12448"/>
                    <a:pt x="9152" y="13784"/>
                    <a:pt x="10800" y="13784"/>
                  </a:cubicBezTo>
                  <a:cubicBezTo>
                    <a:pt x="12448" y="13784"/>
                    <a:pt x="13784" y="12448"/>
                    <a:pt x="13784" y="10800"/>
                  </a:cubicBezTo>
                  <a:cubicBezTo>
                    <a:pt x="13784" y="9152"/>
                    <a:pt x="12448" y="7816"/>
                    <a:pt x="10800" y="7816"/>
                  </a:cubicBezTo>
                  <a:cubicBezTo>
                    <a:pt x="9152" y="7816"/>
                    <a:pt x="7816" y="9152"/>
                    <a:pt x="7816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000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9" name="AutoShape 13">
              <a:extLst>
                <a:ext uri="{FF2B5EF4-FFF2-40B4-BE49-F238E27FC236}">
                  <a16:creationId xmlns:a16="http://schemas.microsoft.com/office/drawing/2014/main" id="{8F3E12D2-C19D-4651-9F81-6BFD3444E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" y="2925"/>
              <a:ext cx="1332" cy="907"/>
            </a:xfrm>
            <a:custGeom>
              <a:avLst/>
              <a:gdLst>
                <a:gd name="G0" fmla="+- 7816 0 0"/>
                <a:gd name="G1" fmla="+- 21600 0 7816"/>
                <a:gd name="G2" fmla="+- 21600 0 781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816" y="10800"/>
                  </a:moveTo>
                  <a:cubicBezTo>
                    <a:pt x="7816" y="12448"/>
                    <a:pt x="9152" y="13784"/>
                    <a:pt x="10800" y="13784"/>
                  </a:cubicBezTo>
                  <a:cubicBezTo>
                    <a:pt x="12448" y="13784"/>
                    <a:pt x="13784" y="12448"/>
                    <a:pt x="13784" y="10800"/>
                  </a:cubicBezTo>
                  <a:cubicBezTo>
                    <a:pt x="13784" y="9152"/>
                    <a:pt x="12448" y="7816"/>
                    <a:pt x="10800" y="7816"/>
                  </a:cubicBezTo>
                  <a:cubicBezTo>
                    <a:pt x="9152" y="7816"/>
                    <a:pt x="7816" y="9152"/>
                    <a:pt x="7816" y="10800"/>
                  </a:cubicBezTo>
                  <a:close/>
                </a:path>
              </a:pathLst>
            </a:custGeom>
            <a:noFill/>
            <a:ln w="571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670" name="Group 14">
            <a:extLst>
              <a:ext uri="{FF2B5EF4-FFF2-40B4-BE49-F238E27FC236}">
                <a16:creationId xmlns:a16="http://schemas.microsoft.com/office/drawing/2014/main" id="{6DE35EC8-EB54-4E27-BC30-136055D4052E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125538"/>
            <a:ext cx="1717675" cy="1200150"/>
            <a:chOff x="1617" y="261"/>
            <a:chExt cx="1082" cy="756"/>
          </a:xfrm>
        </p:grpSpPr>
        <p:sp>
          <p:nvSpPr>
            <p:cNvPr id="70671" name="Freeform 15">
              <a:extLst>
                <a:ext uri="{FF2B5EF4-FFF2-40B4-BE49-F238E27FC236}">
                  <a16:creationId xmlns:a16="http://schemas.microsoft.com/office/drawing/2014/main" id="{B36311E0-C56D-4C8F-BCBC-F96B12BF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319"/>
              <a:ext cx="1026" cy="690"/>
            </a:xfrm>
            <a:custGeom>
              <a:avLst/>
              <a:gdLst>
                <a:gd name="T0" fmla="*/ 1026 w 1026"/>
                <a:gd name="T1" fmla="*/ 282 h 690"/>
                <a:gd name="T2" fmla="*/ 354 w 1026"/>
                <a:gd name="T3" fmla="*/ 690 h 690"/>
                <a:gd name="T4" fmla="*/ 0 w 1026"/>
                <a:gd name="T5" fmla="*/ 257 h 690"/>
                <a:gd name="T6" fmla="*/ 262 w 1026"/>
                <a:gd name="T7" fmla="*/ 109 h 690"/>
                <a:gd name="T8" fmla="*/ 371 w 1026"/>
                <a:gd name="T9" fmla="*/ 149 h 690"/>
                <a:gd name="T10" fmla="*/ 684 w 1026"/>
                <a:gd name="T11" fmla="*/ 0 h 690"/>
                <a:gd name="T12" fmla="*/ 1026 w 1026"/>
                <a:gd name="T13" fmla="*/ 282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6" h="690">
                  <a:moveTo>
                    <a:pt x="1026" y="282"/>
                  </a:moveTo>
                  <a:lnTo>
                    <a:pt x="354" y="690"/>
                  </a:lnTo>
                  <a:lnTo>
                    <a:pt x="0" y="257"/>
                  </a:lnTo>
                  <a:lnTo>
                    <a:pt x="262" y="109"/>
                  </a:lnTo>
                  <a:lnTo>
                    <a:pt x="371" y="149"/>
                  </a:lnTo>
                  <a:lnTo>
                    <a:pt x="684" y="0"/>
                  </a:lnTo>
                  <a:lnTo>
                    <a:pt x="1026" y="282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2" name="Freeform 16">
              <a:extLst>
                <a:ext uri="{FF2B5EF4-FFF2-40B4-BE49-F238E27FC236}">
                  <a16:creationId xmlns:a16="http://schemas.microsoft.com/office/drawing/2014/main" id="{00AB248D-F517-4FC3-8780-F333CE18C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" y="261"/>
              <a:ext cx="1077" cy="756"/>
            </a:xfrm>
            <a:custGeom>
              <a:avLst/>
              <a:gdLst>
                <a:gd name="T0" fmla="*/ 485 w 1505"/>
                <a:gd name="T1" fmla="*/ 1056 h 1056"/>
                <a:gd name="T2" fmla="*/ 0 w 1505"/>
                <a:gd name="T3" fmla="*/ 461 h 1056"/>
                <a:gd name="T4" fmla="*/ 0 w 1505"/>
                <a:gd name="T5" fmla="*/ 319 h 1056"/>
                <a:gd name="T6" fmla="*/ 340 w 1505"/>
                <a:gd name="T7" fmla="*/ 149 h 1056"/>
                <a:gd name="T8" fmla="*/ 497 w 1505"/>
                <a:gd name="T9" fmla="*/ 210 h 1056"/>
                <a:gd name="T10" fmla="*/ 959 w 1505"/>
                <a:gd name="T11" fmla="*/ 0 h 1056"/>
                <a:gd name="T12" fmla="*/ 1505 w 1505"/>
                <a:gd name="T13" fmla="*/ 426 h 1056"/>
                <a:gd name="T14" fmla="*/ 485 w 1505"/>
                <a:gd name="T15" fmla="*/ 105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5" h="1056">
                  <a:moveTo>
                    <a:pt x="485" y="1056"/>
                  </a:moveTo>
                  <a:lnTo>
                    <a:pt x="0" y="461"/>
                  </a:lnTo>
                  <a:lnTo>
                    <a:pt x="0" y="319"/>
                  </a:lnTo>
                  <a:lnTo>
                    <a:pt x="340" y="149"/>
                  </a:lnTo>
                  <a:lnTo>
                    <a:pt x="497" y="210"/>
                  </a:lnTo>
                  <a:lnTo>
                    <a:pt x="959" y="0"/>
                  </a:lnTo>
                  <a:lnTo>
                    <a:pt x="1505" y="426"/>
                  </a:lnTo>
                  <a:lnTo>
                    <a:pt x="485" y="1056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673" name="Group 17">
            <a:extLst>
              <a:ext uri="{FF2B5EF4-FFF2-40B4-BE49-F238E27FC236}">
                <a16:creationId xmlns:a16="http://schemas.microsoft.com/office/drawing/2014/main" id="{109981EE-C906-4DB4-AD78-78392FEDBF54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2636838"/>
            <a:ext cx="1233488" cy="1714500"/>
            <a:chOff x="1594" y="1202"/>
            <a:chExt cx="1107" cy="1539"/>
          </a:xfrm>
        </p:grpSpPr>
        <p:sp>
          <p:nvSpPr>
            <p:cNvPr id="70674" name="Freeform 18">
              <a:extLst>
                <a:ext uri="{FF2B5EF4-FFF2-40B4-BE49-F238E27FC236}">
                  <a16:creationId xmlns:a16="http://schemas.microsoft.com/office/drawing/2014/main" id="{54A9827B-C35C-468E-9379-36C428437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1281"/>
              <a:ext cx="1051" cy="1457"/>
            </a:xfrm>
            <a:custGeom>
              <a:avLst/>
              <a:gdLst>
                <a:gd name="T0" fmla="*/ 540 w 1051"/>
                <a:gd name="T1" fmla="*/ 0 h 1457"/>
                <a:gd name="T2" fmla="*/ 379 w 1051"/>
                <a:gd name="T3" fmla="*/ 641 h 1457"/>
                <a:gd name="T4" fmla="*/ 423 w 1051"/>
                <a:gd name="T5" fmla="*/ 737 h 1457"/>
                <a:gd name="T6" fmla="*/ 0 w 1051"/>
                <a:gd name="T7" fmla="*/ 1212 h 1457"/>
                <a:gd name="T8" fmla="*/ 10 w 1051"/>
                <a:gd name="T9" fmla="*/ 1294 h 1457"/>
                <a:gd name="T10" fmla="*/ 91 w 1051"/>
                <a:gd name="T11" fmla="*/ 1347 h 1457"/>
                <a:gd name="T12" fmla="*/ 461 w 1051"/>
                <a:gd name="T13" fmla="*/ 1457 h 1457"/>
                <a:gd name="T14" fmla="*/ 855 w 1051"/>
                <a:gd name="T15" fmla="*/ 895 h 1457"/>
                <a:gd name="T16" fmla="*/ 811 w 1051"/>
                <a:gd name="T17" fmla="*/ 751 h 1457"/>
                <a:gd name="T18" fmla="*/ 888 w 1051"/>
                <a:gd name="T19" fmla="*/ 689 h 1457"/>
                <a:gd name="T20" fmla="*/ 1051 w 1051"/>
                <a:gd name="T21" fmla="*/ 55 h 1457"/>
                <a:gd name="T22" fmla="*/ 540 w 1051"/>
                <a:gd name="T23" fmla="*/ 0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1" h="1457">
                  <a:moveTo>
                    <a:pt x="540" y="0"/>
                  </a:moveTo>
                  <a:lnTo>
                    <a:pt x="379" y="641"/>
                  </a:lnTo>
                  <a:lnTo>
                    <a:pt x="423" y="737"/>
                  </a:lnTo>
                  <a:lnTo>
                    <a:pt x="0" y="1212"/>
                  </a:lnTo>
                  <a:lnTo>
                    <a:pt x="10" y="1294"/>
                  </a:lnTo>
                  <a:lnTo>
                    <a:pt x="91" y="1347"/>
                  </a:lnTo>
                  <a:lnTo>
                    <a:pt x="461" y="1457"/>
                  </a:lnTo>
                  <a:lnTo>
                    <a:pt x="855" y="895"/>
                  </a:lnTo>
                  <a:lnTo>
                    <a:pt x="811" y="751"/>
                  </a:lnTo>
                  <a:lnTo>
                    <a:pt x="888" y="689"/>
                  </a:lnTo>
                  <a:lnTo>
                    <a:pt x="1051" y="55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5" name="Freeform 19">
              <a:extLst>
                <a:ext uri="{FF2B5EF4-FFF2-40B4-BE49-F238E27FC236}">
                  <a16:creationId xmlns:a16="http://schemas.microsoft.com/office/drawing/2014/main" id="{D6D94803-2AA0-40DD-9A4D-C0C09AD36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" y="1202"/>
              <a:ext cx="1105" cy="1539"/>
            </a:xfrm>
            <a:custGeom>
              <a:avLst/>
              <a:gdLst>
                <a:gd name="T0" fmla="*/ 543 w 1105"/>
                <a:gd name="T1" fmla="*/ 66 h 1539"/>
                <a:gd name="T2" fmla="*/ 378 w 1105"/>
                <a:gd name="T3" fmla="*/ 729 h 1539"/>
                <a:gd name="T4" fmla="*/ 425 w 1105"/>
                <a:gd name="T5" fmla="*/ 816 h 1539"/>
                <a:gd name="T6" fmla="*/ 0 w 1105"/>
                <a:gd name="T7" fmla="*/ 1298 h 1539"/>
                <a:gd name="T8" fmla="*/ 6 w 1105"/>
                <a:gd name="T9" fmla="*/ 1371 h 1539"/>
                <a:gd name="T10" fmla="*/ 56 w 1105"/>
                <a:gd name="T11" fmla="*/ 1411 h 1539"/>
                <a:gd name="T12" fmla="*/ 447 w 1105"/>
                <a:gd name="T13" fmla="*/ 1536 h 1539"/>
                <a:gd name="T14" fmla="*/ 519 w 1105"/>
                <a:gd name="T15" fmla="*/ 1539 h 1539"/>
                <a:gd name="T16" fmla="*/ 573 w 1105"/>
                <a:gd name="T17" fmla="*/ 1491 h 1539"/>
                <a:gd name="T18" fmla="*/ 897 w 1105"/>
                <a:gd name="T19" fmla="*/ 996 h 1539"/>
                <a:gd name="T20" fmla="*/ 903 w 1105"/>
                <a:gd name="T21" fmla="*/ 924 h 1539"/>
                <a:gd name="T22" fmla="*/ 878 w 1105"/>
                <a:gd name="T23" fmla="*/ 872 h 1539"/>
                <a:gd name="T24" fmla="*/ 935 w 1105"/>
                <a:gd name="T25" fmla="*/ 816 h 1539"/>
                <a:gd name="T26" fmla="*/ 1105 w 1105"/>
                <a:gd name="T27" fmla="*/ 135 h 1539"/>
                <a:gd name="T28" fmla="*/ 1095 w 1105"/>
                <a:gd name="T29" fmla="*/ 90 h 1539"/>
                <a:gd name="T30" fmla="*/ 1047 w 1105"/>
                <a:gd name="T31" fmla="*/ 45 h 1539"/>
                <a:gd name="T32" fmla="*/ 627 w 1105"/>
                <a:gd name="T33" fmla="*/ 0 h 1539"/>
                <a:gd name="T34" fmla="*/ 570 w 1105"/>
                <a:gd name="T35" fmla="*/ 18 h 1539"/>
                <a:gd name="T36" fmla="*/ 543 w 1105"/>
                <a:gd name="T37" fmla="*/ 66 h 1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5" h="1539">
                  <a:moveTo>
                    <a:pt x="543" y="66"/>
                  </a:moveTo>
                  <a:lnTo>
                    <a:pt x="378" y="729"/>
                  </a:lnTo>
                  <a:lnTo>
                    <a:pt x="425" y="816"/>
                  </a:lnTo>
                  <a:lnTo>
                    <a:pt x="0" y="1298"/>
                  </a:lnTo>
                  <a:lnTo>
                    <a:pt x="6" y="1371"/>
                  </a:lnTo>
                  <a:lnTo>
                    <a:pt x="56" y="1411"/>
                  </a:lnTo>
                  <a:lnTo>
                    <a:pt x="447" y="1536"/>
                  </a:lnTo>
                  <a:lnTo>
                    <a:pt x="519" y="1539"/>
                  </a:lnTo>
                  <a:lnTo>
                    <a:pt x="573" y="1491"/>
                  </a:lnTo>
                  <a:lnTo>
                    <a:pt x="897" y="996"/>
                  </a:lnTo>
                  <a:lnTo>
                    <a:pt x="903" y="924"/>
                  </a:lnTo>
                  <a:lnTo>
                    <a:pt x="878" y="872"/>
                  </a:lnTo>
                  <a:lnTo>
                    <a:pt x="935" y="816"/>
                  </a:lnTo>
                  <a:lnTo>
                    <a:pt x="1105" y="135"/>
                  </a:lnTo>
                  <a:lnTo>
                    <a:pt x="1095" y="90"/>
                  </a:lnTo>
                  <a:lnTo>
                    <a:pt x="1047" y="45"/>
                  </a:lnTo>
                  <a:lnTo>
                    <a:pt x="627" y="0"/>
                  </a:lnTo>
                  <a:lnTo>
                    <a:pt x="570" y="18"/>
                  </a:lnTo>
                  <a:lnTo>
                    <a:pt x="543" y="66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6" name="Oval 20">
              <a:extLst>
                <a:ext uri="{FF2B5EF4-FFF2-40B4-BE49-F238E27FC236}">
                  <a16:creationId xmlns:a16="http://schemas.microsoft.com/office/drawing/2014/main" id="{C0E5A7E0-4B5D-45CD-913F-4BCF846C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1" y="2074"/>
              <a:ext cx="255" cy="170"/>
            </a:xfrm>
            <a:prstGeom prst="ellipse">
              <a:avLst/>
            </a:prstGeom>
            <a:noFill/>
            <a:ln w="5715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7" name="Freeform 21">
              <a:extLst>
                <a:ext uri="{FF2B5EF4-FFF2-40B4-BE49-F238E27FC236}">
                  <a16:creationId xmlns:a16="http://schemas.microsoft.com/office/drawing/2014/main" id="{E4AF05B0-92C7-44AF-B1F1-DBC3C583A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6" y="1259"/>
              <a:ext cx="561" cy="712"/>
            </a:xfrm>
            <a:custGeom>
              <a:avLst/>
              <a:gdLst>
                <a:gd name="T0" fmla="*/ 0 w 561"/>
                <a:gd name="T1" fmla="*/ 633 h 712"/>
                <a:gd name="T2" fmla="*/ 162 w 561"/>
                <a:gd name="T3" fmla="*/ 0 h 712"/>
                <a:gd name="T4" fmla="*/ 561 w 561"/>
                <a:gd name="T5" fmla="*/ 48 h 712"/>
                <a:gd name="T6" fmla="*/ 393 w 561"/>
                <a:gd name="T7" fmla="*/ 712 h 712"/>
                <a:gd name="T8" fmla="*/ 0 w 561"/>
                <a:gd name="T9" fmla="*/ 633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12">
                  <a:moveTo>
                    <a:pt x="0" y="633"/>
                  </a:moveTo>
                  <a:lnTo>
                    <a:pt x="162" y="0"/>
                  </a:lnTo>
                  <a:lnTo>
                    <a:pt x="561" y="48"/>
                  </a:lnTo>
                  <a:lnTo>
                    <a:pt x="393" y="712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8" name="Freeform 22">
              <a:extLst>
                <a:ext uri="{FF2B5EF4-FFF2-40B4-BE49-F238E27FC236}">
                  <a16:creationId xmlns:a16="http://schemas.microsoft.com/office/drawing/2014/main" id="{25957565-563E-4DB7-976E-85F271855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2" y="2159"/>
              <a:ext cx="794" cy="482"/>
            </a:xfrm>
            <a:custGeom>
              <a:avLst/>
              <a:gdLst>
                <a:gd name="T0" fmla="*/ 0 w 794"/>
                <a:gd name="T1" fmla="*/ 369 h 482"/>
                <a:gd name="T2" fmla="*/ 397 w 794"/>
                <a:gd name="T3" fmla="*/ 482 h 482"/>
                <a:gd name="T4" fmla="*/ 454 w 794"/>
                <a:gd name="T5" fmla="*/ 482 h 482"/>
                <a:gd name="T6" fmla="*/ 794 w 794"/>
                <a:gd name="T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4" h="482">
                  <a:moveTo>
                    <a:pt x="0" y="369"/>
                  </a:moveTo>
                  <a:lnTo>
                    <a:pt x="397" y="482"/>
                  </a:lnTo>
                  <a:lnTo>
                    <a:pt x="454" y="482"/>
                  </a:lnTo>
                  <a:lnTo>
                    <a:pt x="794" y="0"/>
                  </a:lnTo>
                </a:path>
              </a:pathLst>
            </a:custGeom>
            <a:noFill/>
            <a:ln w="57150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679" name="Group 23">
            <a:extLst>
              <a:ext uri="{FF2B5EF4-FFF2-40B4-BE49-F238E27FC236}">
                <a16:creationId xmlns:a16="http://schemas.microsoft.com/office/drawing/2014/main" id="{64EC0927-A997-437C-BD44-AB144160D157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941888"/>
            <a:ext cx="1438275" cy="987425"/>
            <a:chOff x="1565" y="3096"/>
            <a:chExt cx="1191" cy="818"/>
          </a:xfrm>
        </p:grpSpPr>
        <p:sp>
          <p:nvSpPr>
            <p:cNvPr id="70680" name="AutoShape 24">
              <a:extLst>
                <a:ext uri="{FF2B5EF4-FFF2-40B4-BE49-F238E27FC236}">
                  <a16:creationId xmlns:a16="http://schemas.microsoft.com/office/drawing/2014/main" id="{5102AC56-D820-4196-85F7-F05C1F55F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3172"/>
              <a:ext cx="1090" cy="742"/>
            </a:xfrm>
            <a:custGeom>
              <a:avLst/>
              <a:gdLst>
                <a:gd name="G0" fmla="+- 7816 0 0"/>
                <a:gd name="G1" fmla="+- 21600 0 7816"/>
                <a:gd name="G2" fmla="+- 21600 0 781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816" y="10800"/>
                  </a:moveTo>
                  <a:cubicBezTo>
                    <a:pt x="7816" y="12448"/>
                    <a:pt x="9152" y="13784"/>
                    <a:pt x="10800" y="13784"/>
                  </a:cubicBezTo>
                  <a:cubicBezTo>
                    <a:pt x="12448" y="13784"/>
                    <a:pt x="13784" y="12448"/>
                    <a:pt x="13784" y="10800"/>
                  </a:cubicBezTo>
                  <a:cubicBezTo>
                    <a:pt x="13784" y="9152"/>
                    <a:pt x="12448" y="7816"/>
                    <a:pt x="10800" y="7816"/>
                  </a:cubicBezTo>
                  <a:cubicBezTo>
                    <a:pt x="9152" y="7816"/>
                    <a:pt x="7816" y="9152"/>
                    <a:pt x="7816" y="10800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1" name="AutoShape 25">
              <a:extLst>
                <a:ext uri="{FF2B5EF4-FFF2-40B4-BE49-F238E27FC236}">
                  <a16:creationId xmlns:a16="http://schemas.microsoft.com/office/drawing/2014/main" id="{7211FFC6-3888-4BAB-B6DB-8D07989D2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3096"/>
              <a:ext cx="1191" cy="811"/>
            </a:xfrm>
            <a:custGeom>
              <a:avLst/>
              <a:gdLst>
                <a:gd name="G0" fmla="+- 7816 0 0"/>
                <a:gd name="G1" fmla="+- 21600 0 7816"/>
                <a:gd name="G2" fmla="+- 21600 0 781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816" y="10800"/>
                  </a:moveTo>
                  <a:cubicBezTo>
                    <a:pt x="7816" y="12448"/>
                    <a:pt x="9152" y="13784"/>
                    <a:pt x="10800" y="13784"/>
                  </a:cubicBezTo>
                  <a:cubicBezTo>
                    <a:pt x="12448" y="13784"/>
                    <a:pt x="13784" y="12448"/>
                    <a:pt x="13784" y="10800"/>
                  </a:cubicBezTo>
                  <a:cubicBezTo>
                    <a:pt x="13784" y="9152"/>
                    <a:pt x="12448" y="7816"/>
                    <a:pt x="10800" y="7816"/>
                  </a:cubicBezTo>
                  <a:cubicBezTo>
                    <a:pt x="9152" y="7816"/>
                    <a:pt x="7816" y="9152"/>
                    <a:pt x="7816" y="10800"/>
                  </a:cubicBezTo>
                  <a:close/>
                </a:path>
              </a:pathLst>
            </a:custGeom>
            <a:noFill/>
            <a:ln w="5715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682" name="Group 26">
            <a:extLst>
              <a:ext uri="{FF2B5EF4-FFF2-40B4-BE49-F238E27FC236}">
                <a16:creationId xmlns:a16="http://schemas.microsoft.com/office/drawing/2014/main" id="{6DC3C300-55A1-4BC4-A62E-E95165A68DC5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125538"/>
            <a:ext cx="1717675" cy="1200150"/>
            <a:chOff x="2808" y="261"/>
            <a:chExt cx="1082" cy="756"/>
          </a:xfrm>
        </p:grpSpPr>
        <p:sp>
          <p:nvSpPr>
            <p:cNvPr id="70683" name="Freeform 27">
              <a:extLst>
                <a:ext uri="{FF2B5EF4-FFF2-40B4-BE49-F238E27FC236}">
                  <a16:creationId xmlns:a16="http://schemas.microsoft.com/office/drawing/2014/main" id="{4317AACB-F664-4A42-8DF3-BDB7FEC28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319"/>
              <a:ext cx="1026" cy="690"/>
            </a:xfrm>
            <a:custGeom>
              <a:avLst/>
              <a:gdLst>
                <a:gd name="T0" fmla="*/ 1026 w 1026"/>
                <a:gd name="T1" fmla="*/ 282 h 690"/>
                <a:gd name="T2" fmla="*/ 354 w 1026"/>
                <a:gd name="T3" fmla="*/ 690 h 690"/>
                <a:gd name="T4" fmla="*/ 0 w 1026"/>
                <a:gd name="T5" fmla="*/ 257 h 690"/>
                <a:gd name="T6" fmla="*/ 262 w 1026"/>
                <a:gd name="T7" fmla="*/ 109 h 690"/>
                <a:gd name="T8" fmla="*/ 371 w 1026"/>
                <a:gd name="T9" fmla="*/ 149 h 690"/>
                <a:gd name="T10" fmla="*/ 684 w 1026"/>
                <a:gd name="T11" fmla="*/ 0 h 690"/>
                <a:gd name="T12" fmla="*/ 1026 w 1026"/>
                <a:gd name="T13" fmla="*/ 282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6" h="690">
                  <a:moveTo>
                    <a:pt x="1026" y="282"/>
                  </a:moveTo>
                  <a:lnTo>
                    <a:pt x="354" y="690"/>
                  </a:lnTo>
                  <a:lnTo>
                    <a:pt x="0" y="257"/>
                  </a:lnTo>
                  <a:lnTo>
                    <a:pt x="262" y="109"/>
                  </a:lnTo>
                  <a:lnTo>
                    <a:pt x="371" y="149"/>
                  </a:lnTo>
                  <a:lnTo>
                    <a:pt x="684" y="0"/>
                  </a:lnTo>
                  <a:lnTo>
                    <a:pt x="1026" y="282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4" name="Freeform 28">
              <a:extLst>
                <a:ext uri="{FF2B5EF4-FFF2-40B4-BE49-F238E27FC236}">
                  <a16:creationId xmlns:a16="http://schemas.microsoft.com/office/drawing/2014/main" id="{2F7968BC-2293-4BD8-8BD0-11F69ABC4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261"/>
              <a:ext cx="1077" cy="756"/>
            </a:xfrm>
            <a:custGeom>
              <a:avLst/>
              <a:gdLst>
                <a:gd name="T0" fmla="*/ 485 w 1505"/>
                <a:gd name="T1" fmla="*/ 1056 h 1056"/>
                <a:gd name="T2" fmla="*/ 0 w 1505"/>
                <a:gd name="T3" fmla="*/ 461 h 1056"/>
                <a:gd name="T4" fmla="*/ 0 w 1505"/>
                <a:gd name="T5" fmla="*/ 319 h 1056"/>
                <a:gd name="T6" fmla="*/ 340 w 1505"/>
                <a:gd name="T7" fmla="*/ 149 h 1056"/>
                <a:gd name="T8" fmla="*/ 497 w 1505"/>
                <a:gd name="T9" fmla="*/ 210 h 1056"/>
                <a:gd name="T10" fmla="*/ 959 w 1505"/>
                <a:gd name="T11" fmla="*/ 0 h 1056"/>
                <a:gd name="T12" fmla="*/ 1505 w 1505"/>
                <a:gd name="T13" fmla="*/ 426 h 1056"/>
                <a:gd name="T14" fmla="*/ 485 w 1505"/>
                <a:gd name="T15" fmla="*/ 105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5" h="1056">
                  <a:moveTo>
                    <a:pt x="485" y="1056"/>
                  </a:moveTo>
                  <a:lnTo>
                    <a:pt x="0" y="461"/>
                  </a:lnTo>
                  <a:lnTo>
                    <a:pt x="0" y="319"/>
                  </a:lnTo>
                  <a:lnTo>
                    <a:pt x="340" y="149"/>
                  </a:lnTo>
                  <a:lnTo>
                    <a:pt x="497" y="210"/>
                  </a:lnTo>
                  <a:lnTo>
                    <a:pt x="959" y="0"/>
                  </a:lnTo>
                  <a:lnTo>
                    <a:pt x="1505" y="426"/>
                  </a:lnTo>
                  <a:lnTo>
                    <a:pt x="485" y="1056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685" name="Group 29">
            <a:extLst>
              <a:ext uri="{FF2B5EF4-FFF2-40B4-BE49-F238E27FC236}">
                <a16:creationId xmlns:a16="http://schemas.microsoft.com/office/drawing/2014/main" id="{7C742A0A-F752-45B9-BC26-7B0EBCDE729F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636838"/>
            <a:ext cx="1233487" cy="1714500"/>
            <a:chOff x="2785" y="1202"/>
            <a:chExt cx="1107" cy="1539"/>
          </a:xfrm>
        </p:grpSpPr>
        <p:sp>
          <p:nvSpPr>
            <p:cNvPr id="70686" name="Freeform 30">
              <a:extLst>
                <a:ext uri="{FF2B5EF4-FFF2-40B4-BE49-F238E27FC236}">
                  <a16:creationId xmlns:a16="http://schemas.microsoft.com/office/drawing/2014/main" id="{13BF2FEA-D0F2-4B13-B3ED-5E294B2D0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1281"/>
              <a:ext cx="1051" cy="1457"/>
            </a:xfrm>
            <a:custGeom>
              <a:avLst/>
              <a:gdLst>
                <a:gd name="T0" fmla="*/ 540 w 1051"/>
                <a:gd name="T1" fmla="*/ 0 h 1457"/>
                <a:gd name="T2" fmla="*/ 379 w 1051"/>
                <a:gd name="T3" fmla="*/ 641 h 1457"/>
                <a:gd name="T4" fmla="*/ 423 w 1051"/>
                <a:gd name="T5" fmla="*/ 737 h 1457"/>
                <a:gd name="T6" fmla="*/ 0 w 1051"/>
                <a:gd name="T7" fmla="*/ 1212 h 1457"/>
                <a:gd name="T8" fmla="*/ 10 w 1051"/>
                <a:gd name="T9" fmla="*/ 1294 h 1457"/>
                <a:gd name="T10" fmla="*/ 91 w 1051"/>
                <a:gd name="T11" fmla="*/ 1347 h 1457"/>
                <a:gd name="T12" fmla="*/ 461 w 1051"/>
                <a:gd name="T13" fmla="*/ 1457 h 1457"/>
                <a:gd name="T14" fmla="*/ 855 w 1051"/>
                <a:gd name="T15" fmla="*/ 895 h 1457"/>
                <a:gd name="T16" fmla="*/ 811 w 1051"/>
                <a:gd name="T17" fmla="*/ 751 h 1457"/>
                <a:gd name="T18" fmla="*/ 888 w 1051"/>
                <a:gd name="T19" fmla="*/ 689 h 1457"/>
                <a:gd name="T20" fmla="*/ 1051 w 1051"/>
                <a:gd name="T21" fmla="*/ 55 h 1457"/>
                <a:gd name="T22" fmla="*/ 540 w 1051"/>
                <a:gd name="T23" fmla="*/ 0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1" h="1457">
                  <a:moveTo>
                    <a:pt x="540" y="0"/>
                  </a:moveTo>
                  <a:lnTo>
                    <a:pt x="379" y="641"/>
                  </a:lnTo>
                  <a:lnTo>
                    <a:pt x="423" y="737"/>
                  </a:lnTo>
                  <a:lnTo>
                    <a:pt x="0" y="1212"/>
                  </a:lnTo>
                  <a:lnTo>
                    <a:pt x="10" y="1294"/>
                  </a:lnTo>
                  <a:lnTo>
                    <a:pt x="91" y="1347"/>
                  </a:lnTo>
                  <a:lnTo>
                    <a:pt x="461" y="1457"/>
                  </a:lnTo>
                  <a:lnTo>
                    <a:pt x="855" y="895"/>
                  </a:lnTo>
                  <a:lnTo>
                    <a:pt x="811" y="751"/>
                  </a:lnTo>
                  <a:lnTo>
                    <a:pt x="888" y="689"/>
                  </a:lnTo>
                  <a:lnTo>
                    <a:pt x="1051" y="55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7" name="Freeform 31">
              <a:extLst>
                <a:ext uri="{FF2B5EF4-FFF2-40B4-BE49-F238E27FC236}">
                  <a16:creationId xmlns:a16="http://schemas.microsoft.com/office/drawing/2014/main" id="{2FC75612-0C42-420D-B81F-D35858029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1202"/>
              <a:ext cx="1105" cy="1539"/>
            </a:xfrm>
            <a:custGeom>
              <a:avLst/>
              <a:gdLst>
                <a:gd name="T0" fmla="*/ 543 w 1105"/>
                <a:gd name="T1" fmla="*/ 66 h 1539"/>
                <a:gd name="T2" fmla="*/ 378 w 1105"/>
                <a:gd name="T3" fmla="*/ 729 h 1539"/>
                <a:gd name="T4" fmla="*/ 425 w 1105"/>
                <a:gd name="T5" fmla="*/ 816 h 1539"/>
                <a:gd name="T6" fmla="*/ 0 w 1105"/>
                <a:gd name="T7" fmla="*/ 1298 h 1539"/>
                <a:gd name="T8" fmla="*/ 6 w 1105"/>
                <a:gd name="T9" fmla="*/ 1371 h 1539"/>
                <a:gd name="T10" fmla="*/ 56 w 1105"/>
                <a:gd name="T11" fmla="*/ 1411 h 1539"/>
                <a:gd name="T12" fmla="*/ 447 w 1105"/>
                <a:gd name="T13" fmla="*/ 1536 h 1539"/>
                <a:gd name="T14" fmla="*/ 519 w 1105"/>
                <a:gd name="T15" fmla="*/ 1539 h 1539"/>
                <a:gd name="T16" fmla="*/ 573 w 1105"/>
                <a:gd name="T17" fmla="*/ 1491 h 1539"/>
                <a:gd name="T18" fmla="*/ 897 w 1105"/>
                <a:gd name="T19" fmla="*/ 996 h 1539"/>
                <a:gd name="T20" fmla="*/ 903 w 1105"/>
                <a:gd name="T21" fmla="*/ 924 h 1539"/>
                <a:gd name="T22" fmla="*/ 878 w 1105"/>
                <a:gd name="T23" fmla="*/ 872 h 1539"/>
                <a:gd name="T24" fmla="*/ 935 w 1105"/>
                <a:gd name="T25" fmla="*/ 816 h 1539"/>
                <a:gd name="T26" fmla="*/ 1105 w 1105"/>
                <a:gd name="T27" fmla="*/ 135 h 1539"/>
                <a:gd name="T28" fmla="*/ 1095 w 1105"/>
                <a:gd name="T29" fmla="*/ 90 h 1539"/>
                <a:gd name="T30" fmla="*/ 1047 w 1105"/>
                <a:gd name="T31" fmla="*/ 45 h 1539"/>
                <a:gd name="T32" fmla="*/ 627 w 1105"/>
                <a:gd name="T33" fmla="*/ 0 h 1539"/>
                <a:gd name="T34" fmla="*/ 570 w 1105"/>
                <a:gd name="T35" fmla="*/ 18 h 1539"/>
                <a:gd name="T36" fmla="*/ 543 w 1105"/>
                <a:gd name="T37" fmla="*/ 66 h 1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5" h="1539">
                  <a:moveTo>
                    <a:pt x="543" y="66"/>
                  </a:moveTo>
                  <a:lnTo>
                    <a:pt x="378" y="729"/>
                  </a:lnTo>
                  <a:lnTo>
                    <a:pt x="425" y="816"/>
                  </a:lnTo>
                  <a:lnTo>
                    <a:pt x="0" y="1298"/>
                  </a:lnTo>
                  <a:lnTo>
                    <a:pt x="6" y="1371"/>
                  </a:lnTo>
                  <a:lnTo>
                    <a:pt x="56" y="1411"/>
                  </a:lnTo>
                  <a:lnTo>
                    <a:pt x="447" y="1536"/>
                  </a:lnTo>
                  <a:lnTo>
                    <a:pt x="519" y="1539"/>
                  </a:lnTo>
                  <a:lnTo>
                    <a:pt x="573" y="1491"/>
                  </a:lnTo>
                  <a:lnTo>
                    <a:pt x="897" y="996"/>
                  </a:lnTo>
                  <a:lnTo>
                    <a:pt x="903" y="924"/>
                  </a:lnTo>
                  <a:lnTo>
                    <a:pt x="878" y="872"/>
                  </a:lnTo>
                  <a:lnTo>
                    <a:pt x="935" y="816"/>
                  </a:lnTo>
                  <a:lnTo>
                    <a:pt x="1105" y="135"/>
                  </a:lnTo>
                  <a:lnTo>
                    <a:pt x="1095" y="90"/>
                  </a:lnTo>
                  <a:lnTo>
                    <a:pt x="1047" y="45"/>
                  </a:lnTo>
                  <a:lnTo>
                    <a:pt x="627" y="0"/>
                  </a:lnTo>
                  <a:lnTo>
                    <a:pt x="570" y="18"/>
                  </a:lnTo>
                  <a:lnTo>
                    <a:pt x="543" y="66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8" name="Oval 32">
              <a:extLst>
                <a:ext uri="{FF2B5EF4-FFF2-40B4-BE49-F238E27FC236}">
                  <a16:creationId xmlns:a16="http://schemas.microsoft.com/office/drawing/2014/main" id="{65D76458-6B25-46B2-A5D9-BD319C6BD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2" y="2074"/>
              <a:ext cx="255" cy="170"/>
            </a:xfrm>
            <a:prstGeom prst="ellipse">
              <a:avLst/>
            </a:prstGeom>
            <a:noFill/>
            <a:ln w="5715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9" name="Freeform 33">
              <a:extLst>
                <a:ext uri="{FF2B5EF4-FFF2-40B4-BE49-F238E27FC236}">
                  <a16:creationId xmlns:a16="http://schemas.microsoft.com/office/drawing/2014/main" id="{A3A5313C-2960-4B43-AB58-CFF7C3ABB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7" y="1259"/>
              <a:ext cx="561" cy="712"/>
            </a:xfrm>
            <a:custGeom>
              <a:avLst/>
              <a:gdLst>
                <a:gd name="T0" fmla="*/ 0 w 561"/>
                <a:gd name="T1" fmla="*/ 633 h 712"/>
                <a:gd name="T2" fmla="*/ 162 w 561"/>
                <a:gd name="T3" fmla="*/ 0 h 712"/>
                <a:gd name="T4" fmla="*/ 561 w 561"/>
                <a:gd name="T5" fmla="*/ 48 h 712"/>
                <a:gd name="T6" fmla="*/ 393 w 561"/>
                <a:gd name="T7" fmla="*/ 712 h 712"/>
                <a:gd name="T8" fmla="*/ 0 w 561"/>
                <a:gd name="T9" fmla="*/ 633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12">
                  <a:moveTo>
                    <a:pt x="0" y="633"/>
                  </a:moveTo>
                  <a:lnTo>
                    <a:pt x="162" y="0"/>
                  </a:lnTo>
                  <a:lnTo>
                    <a:pt x="561" y="48"/>
                  </a:lnTo>
                  <a:lnTo>
                    <a:pt x="393" y="712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0" name="Freeform 34">
              <a:extLst>
                <a:ext uri="{FF2B5EF4-FFF2-40B4-BE49-F238E27FC236}">
                  <a16:creationId xmlns:a16="http://schemas.microsoft.com/office/drawing/2014/main" id="{076474E9-A5D4-4192-A5E5-A2FD8A7D7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3" y="2159"/>
              <a:ext cx="794" cy="482"/>
            </a:xfrm>
            <a:custGeom>
              <a:avLst/>
              <a:gdLst>
                <a:gd name="T0" fmla="*/ 0 w 794"/>
                <a:gd name="T1" fmla="*/ 369 h 482"/>
                <a:gd name="T2" fmla="*/ 397 w 794"/>
                <a:gd name="T3" fmla="*/ 482 h 482"/>
                <a:gd name="T4" fmla="*/ 454 w 794"/>
                <a:gd name="T5" fmla="*/ 482 h 482"/>
                <a:gd name="T6" fmla="*/ 794 w 794"/>
                <a:gd name="T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4" h="482">
                  <a:moveTo>
                    <a:pt x="0" y="369"/>
                  </a:moveTo>
                  <a:lnTo>
                    <a:pt x="397" y="482"/>
                  </a:lnTo>
                  <a:lnTo>
                    <a:pt x="454" y="482"/>
                  </a:lnTo>
                  <a:lnTo>
                    <a:pt x="794" y="0"/>
                  </a:lnTo>
                </a:path>
              </a:pathLst>
            </a:custGeom>
            <a:noFill/>
            <a:ln w="5715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691" name="Group 35">
            <a:extLst>
              <a:ext uri="{FF2B5EF4-FFF2-40B4-BE49-F238E27FC236}">
                <a16:creationId xmlns:a16="http://schemas.microsoft.com/office/drawing/2014/main" id="{A0E09796-09B9-4B03-871B-CB80D4B18026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941888"/>
            <a:ext cx="1438275" cy="987425"/>
            <a:chOff x="2756" y="3096"/>
            <a:chExt cx="1191" cy="818"/>
          </a:xfrm>
        </p:grpSpPr>
        <p:sp>
          <p:nvSpPr>
            <p:cNvPr id="70692" name="AutoShape 36">
              <a:extLst>
                <a:ext uri="{FF2B5EF4-FFF2-40B4-BE49-F238E27FC236}">
                  <a16:creationId xmlns:a16="http://schemas.microsoft.com/office/drawing/2014/main" id="{0688E9C7-055C-4062-B8A6-DB1D15B1D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2" y="3172"/>
              <a:ext cx="1090" cy="742"/>
            </a:xfrm>
            <a:custGeom>
              <a:avLst/>
              <a:gdLst>
                <a:gd name="G0" fmla="+- 7816 0 0"/>
                <a:gd name="G1" fmla="+- 21600 0 7816"/>
                <a:gd name="G2" fmla="+- 21600 0 781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816" y="10800"/>
                  </a:moveTo>
                  <a:cubicBezTo>
                    <a:pt x="7816" y="12448"/>
                    <a:pt x="9152" y="13784"/>
                    <a:pt x="10800" y="13784"/>
                  </a:cubicBezTo>
                  <a:cubicBezTo>
                    <a:pt x="12448" y="13784"/>
                    <a:pt x="13784" y="12448"/>
                    <a:pt x="13784" y="10800"/>
                  </a:cubicBezTo>
                  <a:cubicBezTo>
                    <a:pt x="13784" y="9152"/>
                    <a:pt x="12448" y="7816"/>
                    <a:pt x="10800" y="7816"/>
                  </a:cubicBezTo>
                  <a:cubicBezTo>
                    <a:pt x="9152" y="7816"/>
                    <a:pt x="7816" y="9152"/>
                    <a:pt x="7816" y="1080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3" name="AutoShape 37">
              <a:extLst>
                <a:ext uri="{FF2B5EF4-FFF2-40B4-BE49-F238E27FC236}">
                  <a16:creationId xmlns:a16="http://schemas.microsoft.com/office/drawing/2014/main" id="{10D59DB4-EC47-45FC-8831-EB9C39ACE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3096"/>
              <a:ext cx="1191" cy="811"/>
            </a:xfrm>
            <a:custGeom>
              <a:avLst/>
              <a:gdLst>
                <a:gd name="G0" fmla="+- 7816 0 0"/>
                <a:gd name="G1" fmla="+- 21600 0 7816"/>
                <a:gd name="G2" fmla="+- 21600 0 781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816" y="10800"/>
                  </a:moveTo>
                  <a:cubicBezTo>
                    <a:pt x="7816" y="12448"/>
                    <a:pt x="9152" y="13784"/>
                    <a:pt x="10800" y="13784"/>
                  </a:cubicBezTo>
                  <a:cubicBezTo>
                    <a:pt x="12448" y="13784"/>
                    <a:pt x="13784" y="12448"/>
                    <a:pt x="13784" y="10800"/>
                  </a:cubicBezTo>
                  <a:cubicBezTo>
                    <a:pt x="13784" y="9152"/>
                    <a:pt x="12448" y="7816"/>
                    <a:pt x="10800" y="7816"/>
                  </a:cubicBezTo>
                  <a:cubicBezTo>
                    <a:pt x="9152" y="7816"/>
                    <a:pt x="7816" y="9152"/>
                    <a:pt x="7816" y="10800"/>
                  </a:cubicBezTo>
                  <a:close/>
                </a:path>
              </a:pathLst>
            </a:custGeom>
            <a:noFill/>
            <a:ln w="5715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694" name="Group 38">
            <a:extLst>
              <a:ext uri="{FF2B5EF4-FFF2-40B4-BE49-F238E27FC236}">
                <a16:creationId xmlns:a16="http://schemas.microsoft.com/office/drawing/2014/main" id="{3ED65C63-B8CF-40D8-B1C5-A09DAF7C8BBB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125538"/>
            <a:ext cx="1717675" cy="1200150"/>
            <a:chOff x="3999" y="261"/>
            <a:chExt cx="1082" cy="756"/>
          </a:xfrm>
        </p:grpSpPr>
        <p:sp>
          <p:nvSpPr>
            <p:cNvPr id="70695" name="Freeform 39">
              <a:extLst>
                <a:ext uri="{FF2B5EF4-FFF2-40B4-BE49-F238E27FC236}">
                  <a16:creationId xmlns:a16="http://schemas.microsoft.com/office/drawing/2014/main" id="{9B803467-BC46-48B9-BC9B-5EE240F7C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9" y="319"/>
              <a:ext cx="1026" cy="690"/>
            </a:xfrm>
            <a:custGeom>
              <a:avLst/>
              <a:gdLst>
                <a:gd name="T0" fmla="*/ 1026 w 1026"/>
                <a:gd name="T1" fmla="*/ 282 h 690"/>
                <a:gd name="T2" fmla="*/ 354 w 1026"/>
                <a:gd name="T3" fmla="*/ 690 h 690"/>
                <a:gd name="T4" fmla="*/ 0 w 1026"/>
                <a:gd name="T5" fmla="*/ 257 h 690"/>
                <a:gd name="T6" fmla="*/ 262 w 1026"/>
                <a:gd name="T7" fmla="*/ 109 h 690"/>
                <a:gd name="T8" fmla="*/ 371 w 1026"/>
                <a:gd name="T9" fmla="*/ 149 h 690"/>
                <a:gd name="T10" fmla="*/ 684 w 1026"/>
                <a:gd name="T11" fmla="*/ 0 h 690"/>
                <a:gd name="T12" fmla="*/ 1026 w 1026"/>
                <a:gd name="T13" fmla="*/ 282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6" h="690">
                  <a:moveTo>
                    <a:pt x="1026" y="282"/>
                  </a:moveTo>
                  <a:lnTo>
                    <a:pt x="354" y="690"/>
                  </a:lnTo>
                  <a:lnTo>
                    <a:pt x="0" y="257"/>
                  </a:lnTo>
                  <a:lnTo>
                    <a:pt x="262" y="109"/>
                  </a:lnTo>
                  <a:lnTo>
                    <a:pt x="371" y="149"/>
                  </a:lnTo>
                  <a:lnTo>
                    <a:pt x="684" y="0"/>
                  </a:lnTo>
                  <a:lnTo>
                    <a:pt x="1026" y="282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6" name="Freeform 40">
              <a:extLst>
                <a:ext uri="{FF2B5EF4-FFF2-40B4-BE49-F238E27FC236}">
                  <a16:creationId xmlns:a16="http://schemas.microsoft.com/office/drawing/2014/main" id="{7B7795B0-A7DB-4C3E-8DAB-8ADAE6240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261"/>
              <a:ext cx="1077" cy="756"/>
            </a:xfrm>
            <a:custGeom>
              <a:avLst/>
              <a:gdLst>
                <a:gd name="T0" fmla="*/ 485 w 1505"/>
                <a:gd name="T1" fmla="*/ 1056 h 1056"/>
                <a:gd name="T2" fmla="*/ 0 w 1505"/>
                <a:gd name="T3" fmla="*/ 461 h 1056"/>
                <a:gd name="T4" fmla="*/ 0 w 1505"/>
                <a:gd name="T5" fmla="*/ 319 h 1056"/>
                <a:gd name="T6" fmla="*/ 340 w 1505"/>
                <a:gd name="T7" fmla="*/ 149 h 1056"/>
                <a:gd name="T8" fmla="*/ 497 w 1505"/>
                <a:gd name="T9" fmla="*/ 210 h 1056"/>
                <a:gd name="T10" fmla="*/ 959 w 1505"/>
                <a:gd name="T11" fmla="*/ 0 h 1056"/>
                <a:gd name="T12" fmla="*/ 1505 w 1505"/>
                <a:gd name="T13" fmla="*/ 426 h 1056"/>
                <a:gd name="T14" fmla="*/ 485 w 1505"/>
                <a:gd name="T15" fmla="*/ 105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5" h="1056">
                  <a:moveTo>
                    <a:pt x="485" y="1056"/>
                  </a:moveTo>
                  <a:lnTo>
                    <a:pt x="0" y="461"/>
                  </a:lnTo>
                  <a:lnTo>
                    <a:pt x="0" y="319"/>
                  </a:lnTo>
                  <a:lnTo>
                    <a:pt x="340" y="149"/>
                  </a:lnTo>
                  <a:lnTo>
                    <a:pt x="497" y="210"/>
                  </a:lnTo>
                  <a:lnTo>
                    <a:pt x="959" y="0"/>
                  </a:lnTo>
                  <a:lnTo>
                    <a:pt x="1505" y="426"/>
                  </a:lnTo>
                  <a:lnTo>
                    <a:pt x="485" y="1056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0697" name="Group 41">
            <a:extLst>
              <a:ext uri="{FF2B5EF4-FFF2-40B4-BE49-F238E27FC236}">
                <a16:creationId xmlns:a16="http://schemas.microsoft.com/office/drawing/2014/main" id="{5E0D6667-93D2-4DA0-916C-A8C8CF2EDC3D}"/>
              </a:ext>
            </a:extLst>
          </p:cNvPr>
          <p:cNvGrpSpPr>
            <a:grpSpLocks/>
          </p:cNvGrpSpPr>
          <p:nvPr/>
        </p:nvGrpSpPr>
        <p:grpSpPr bwMode="auto">
          <a:xfrm>
            <a:off x="6311900" y="2636838"/>
            <a:ext cx="1233488" cy="1714500"/>
            <a:chOff x="3976" y="1202"/>
            <a:chExt cx="1107" cy="1539"/>
          </a:xfrm>
        </p:grpSpPr>
        <p:sp>
          <p:nvSpPr>
            <p:cNvPr id="70698" name="Freeform 42">
              <a:extLst>
                <a:ext uri="{FF2B5EF4-FFF2-40B4-BE49-F238E27FC236}">
                  <a16:creationId xmlns:a16="http://schemas.microsoft.com/office/drawing/2014/main" id="{36726028-86DB-4A8A-B0CD-64D0385D8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1281"/>
              <a:ext cx="1051" cy="1457"/>
            </a:xfrm>
            <a:custGeom>
              <a:avLst/>
              <a:gdLst>
                <a:gd name="T0" fmla="*/ 540 w 1051"/>
                <a:gd name="T1" fmla="*/ 0 h 1457"/>
                <a:gd name="T2" fmla="*/ 379 w 1051"/>
                <a:gd name="T3" fmla="*/ 641 h 1457"/>
                <a:gd name="T4" fmla="*/ 423 w 1051"/>
                <a:gd name="T5" fmla="*/ 737 h 1457"/>
                <a:gd name="T6" fmla="*/ 0 w 1051"/>
                <a:gd name="T7" fmla="*/ 1212 h 1457"/>
                <a:gd name="T8" fmla="*/ 10 w 1051"/>
                <a:gd name="T9" fmla="*/ 1294 h 1457"/>
                <a:gd name="T10" fmla="*/ 91 w 1051"/>
                <a:gd name="T11" fmla="*/ 1347 h 1457"/>
                <a:gd name="T12" fmla="*/ 461 w 1051"/>
                <a:gd name="T13" fmla="*/ 1457 h 1457"/>
                <a:gd name="T14" fmla="*/ 855 w 1051"/>
                <a:gd name="T15" fmla="*/ 895 h 1457"/>
                <a:gd name="T16" fmla="*/ 811 w 1051"/>
                <a:gd name="T17" fmla="*/ 751 h 1457"/>
                <a:gd name="T18" fmla="*/ 888 w 1051"/>
                <a:gd name="T19" fmla="*/ 689 h 1457"/>
                <a:gd name="T20" fmla="*/ 1051 w 1051"/>
                <a:gd name="T21" fmla="*/ 55 h 1457"/>
                <a:gd name="T22" fmla="*/ 540 w 1051"/>
                <a:gd name="T23" fmla="*/ 0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1" h="1457">
                  <a:moveTo>
                    <a:pt x="540" y="0"/>
                  </a:moveTo>
                  <a:lnTo>
                    <a:pt x="379" y="641"/>
                  </a:lnTo>
                  <a:lnTo>
                    <a:pt x="423" y="737"/>
                  </a:lnTo>
                  <a:lnTo>
                    <a:pt x="0" y="1212"/>
                  </a:lnTo>
                  <a:lnTo>
                    <a:pt x="10" y="1294"/>
                  </a:lnTo>
                  <a:lnTo>
                    <a:pt x="91" y="1347"/>
                  </a:lnTo>
                  <a:lnTo>
                    <a:pt x="461" y="1457"/>
                  </a:lnTo>
                  <a:lnTo>
                    <a:pt x="855" y="895"/>
                  </a:lnTo>
                  <a:lnTo>
                    <a:pt x="811" y="751"/>
                  </a:lnTo>
                  <a:lnTo>
                    <a:pt x="888" y="689"/>
                  </a:lnTo>
                  <a:lnTo>
                    <a:pt x="1051" y="55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9" name="Freeform 43">
              <a:extLst>
                <a:ext uri="{FF2B5EF4-FFF2-40B4-BE49-F238E27FC236}">
                  <a16:creationId xmlns:a16="http://schemas.microsoft.com/office/drawing/2014/main" id="{06109634-1E58-421E-845C-47E54B31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8" y="1202"/>
              <a:ext cx="1105" cy="1539"/>
            </a:xfrm>
            <a:custGeom>
              <a:avLst/>
              <a:gdLst>
                <a:gd name="T0" fmla="*/ 543 w 1105"/>
                <a:gd name="T1" fmla="*/ 66 h 1539"/>
                <a:gd name="T2" fmla="*/ 378 w 1105"/>
                <a:gd name="T3" fmla="*/ 729 h 1539"/>
                <a:gd name="T4" fmla="*/ 425 w 1105"/>
                <a:gd name="T5" fmla="*/ 816 h 1539"/>
                <a:gd name="T6" fmla="*/ 0 w 1105"/>
                <a:gd name="T7" fmla="*/ 1298 h 1539"/>
                <a:gd name="T8" fmla="*/ 6 w 1105"/>
                <a:gd name="T9" fmla="*/ 1371 h 1539"/>
                <a:gd name="T10" fmla="*/ 56 w 1105"/>
                <a:gd name="T11" fmla="*/ 1411 h 1539"/>
                <a:gd name="T12" fmla="*/ 447 w 1105"/>
                <a:gd name="T13" fmla="*/ 1536 h 1539"/>
                <a:gd name="T14" fmla="*/ 519 w 1105"/>
                <a:gd name="T15" fmla="*/ 1539 h 1539"/>
                <a:gd name="T16" fmla="*/ 573 w 1105"/>
                <a:gd name="T17" fmla="*/ 1491 h 1539"/>
                <a:gd name="T18" fmla="*/ 897 w 1105"/>
                <a:gd name="T19" fmla="*/ 996 h 1539"/>
                <a:gd name="T20" fmla="*/ 903 w 1105"/>
                <a:gd name="T21" fmla="*/ 924 h 1539"/>
                <a:gd name="T22" fmla="*/ 878 w 1105"/>
                <a:gd name="T23" fmla="*/ 872 h 1539"/>
                <a:gd name="T24" fmla="*/ 935 w 1105"/>
                <a:gd name="T25" fmla="*/ 816 h 1539"/>
                <a:gd name="T26" fmla="*/ 1105 w 1105"/>
                <a:gd name="T27" fmla="*/ 135 h 1539"/>
                <a:gd name="T28" fmla="*/ 1095 w 1105"/>
                <a:gd name="T29" fmla="*/ 90 h 1539"/>
                <a:gd name="T30" fmla="*/ 1047 w 1105"/>
                <a:gd name="T31" fmla="*/ 45 h 1539"/>
                <a:gd name="T32" fmla="*/ 627 w 1105"/>
                <a:gd name="T33" fmla="*/ 0 h 1539"/>
                <a:gd name="T34" fmla="*/ 570 w 1105"/>
                <a:gd name="T35" fmla="*/ 18 h 1539"/>
                <a:gd name="T36" fmla="*/ 543 w 1105"/>
                <a:gd name="T37" fmla="*/ 66 h 1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5" h="1539">
                  <a:moveTo>
                    <a:pt x="543" y="66"/>
                  </a:moveTo>
                  <a:lnTo>
                    <a:pt x="378" y="729"/>
                  </a:lnTo>
                  <a:lnTo>
                    <a:pt x="425" y="816"/>
                  </a:lnTo>
                  <a:lnTo>
                    <a:pt x="0" y="1298"/>
                  </a:lnTo>
                  <a:lnTo>
                    <a:pt x="6" y="1371"/>
                  </a:lnTo>
                  <a:lnTo>
                    <a:pt x="56" y="1411"/>
                  </a:lnTo>
                  <a:lnTo>
                    <a:pt x="447" y="1536"/>
                  </a:lnTo>
                  <a:lnTo>
                    <a:pt x="519" y="1539"/>
                  </a:lnTo>
                  <a:lnTo>
                    <a:pt x="573" y="1491"/>
                  </a:lnTo>
                  <a:lnTo>
                    <a:pt x="897" y="996"/>
                  </a:lnTo>
                  <a:lnTo>
                    <a:pt x="903" y="924"/>
                  </a:lnTo>
                  <a:lnTo>
                    <a:pt x="878" y="872"/>
                  </a:lnTo>
                  <a:lnTo>
                    <a:pt x="935" y="816"/>
                  </a:lnTo>
                  <a:lnTo>
                    <a:pt x="1105" y="135"/>
                  </a:lnTo>
                  <a:lnTo>
                    <a:pt x="1095" y="90"/>
                  </a:lnTo>
                  <a:lnTo>
                    <a:pt x="1047" y="45"/>
                  </a:lnTo>
                  <a:lnTo>
                    <a:pt x="627" y="0"/>
                  </a:lnTo>
                  <a:lnTo>
                    <a:pt x="570" y="18"/>
                  </a:lnTo>
                  <a:lnTo>
                    <a:pt x="543" y="66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00" name="Oval 44">
              <a:extLst>
                <a:ext uri="{FF2B5EF4-FFF2-40B4-BE49-F238E27FC236}">
                  <a16:creationId xmlns:a16="http://schemas.microsoft.com/office/drawing/2014/main" id="{E69D1204-5C91-4806-A175-8088D4746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" y="2074"/>
              <a:ext cx="255" cy="170"/>
            </a:xfrm>
            <a:prstGeom prst="ellipse">
              <a:avLst/>
            </a:prstGeom>
            <a:noFill/>
            <a:ln w="57150" algn="ctr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01" name="Freeform 45">
              <a:extLst>
                <a:ext uri="{FF2B5EF4-FFF2-40B4-BE49-F238E27FC236}">
                  <a16:creationId xmlns:a16="http://schemas.microsoft.com/office/drawing/2014/main" id="{3BF266BD-1B84-4A38-BA33-0E34B37FA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8" y="1259"/>
              <a:ext cx="561" cy="712"/>
            </a:xfrm>
            <a:custGeom>
              <a:avLst/>
              <a:gdLst>
                <a:gd name="T0" fmla="*/ 0 w 561"/>
                <a:gd name="T1" fmla="*/ 633 h 712"/>
                <a:gd name="T2" fmla="*/ 162 w 561"/>
                <a:gd name="T3" fmla="*/ 0 h 712"/>
                <a:gd name="T4" fmla="*/ 561 w 561"/>
                <a:gd name="T5" fmla="*/ 48 h 712"/>
                <a:gd name="T6" fmla="*/ 393 w 561"/>
                <a:gd name="T7" fmla="*/ 712 h 712"/>
                <a:gd name="T8" fmla="*/ 0 w 561"/>
                <a:gd name="T9" fmla="*/ 633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12">
                  <a:moveTo>
                    <a:pt x="0" y="633"/>
                  </a:moveTo>
                  <a:lnTo>
                    <a:pt x="162" y="0"/>
                  </a:lnTo>
                  <a:lnTo>
                    <a:pt x="561" y="48"/>
                  </a:lnTo>
                  <a:lnTo>
                    <a:pt x="393" y="712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02" name="Freeform 46">
              <a:extLst>
                <a:ext uri="{FF2B5EF4-FFF2-40B4-BE49-F238E27FC236}">
                  <a16:creationId xmlns:a16="http://schemas.microsoft.com/office/drawing/2014/main" id="{93766261-9D1B-44EF-AC05-E269E4B0D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4" y="2159"/>
              <a:ext cx="794" cy="482"/>
            </a:xfrm>
            <a:custGeom>
              <a:avLst/>
              <a:gdLst>
                <a:gd name="T0" fmla="*/ 0 w 794"/>
                <a:gd name="T1" fmla="*/ 369 h 482"/>
                <a:gd name="T2" fmla="*/ 397 w 794"/>
                <a:gd name="T3" fmla="*/ 482 h 482"/>
                <a:gd name="T4" fmla="*/ 454 w 794"/>
                <a:gd name="T5" fmla="*/ 482 h 482"/>
                <a:gd name="T6" fmla="*/ 794 w 794"/>
                <a:gd name="T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4" h="482">
                  <a:moveTo>
                    <a:pt x="0" y="369"/>
                  </a:moveTo>
                  <a:lnTo>
                    <a:pt x="397" y="482"/>
                  </a:lnTo>
                  <a:lnTo>
                    <a:pt x="454" y="482"/>
                  </a:lnTo>
                  <a:lnTo>
                    <a:pt x="794" y="0"/>
                  </a:lnTo>
                </a:path>
              </a:pathLst>
            </a:cu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0703" name="Group 47">
            <a:extLst>
              <a:ext uri="{FF2B5EF4-FFF2-40B4-BE49-F238E27FC236}">
                <a16:creationId xmlns:a16="http://schemas.microsoft.com/office/drawing/2014/main" id="{BFC4D6AC-9336-4A82-AAB7-3AAADFFC1B28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941888"/>
            <a:ext cx="1438275" cy="987425"/>
            <a:chOff x="3947" y="3096"/>
            <a:chExt cx="1191" cy="818"/>
          </a:xfrm>
        </p:grpSpPr>
        <p:sp>
          <p:nvSpPr>
            <p:cNvPr id="70704" name="AutoShape 48">
              <a:extLst>
                <a:ext uri="{FF2B5EF4-FFF2-40B4-BE49-F238E27FC236}">
                  <a16:creationId xmlns:a16="http://schemas.microsoft.com/office/drawing/2014/main" id="{4CAC7156-7C31-4EA8-912A-160F7CA10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3172"/>
              <a:ext cx="1090" cy="742"/>
            </a:xfrm>
            <a:custGeom>
              <a:avLst/>
              <a:gdLst>
                <a:gd name="G0" fmla="+- 7816 0 0"/>
                <a:gd name="G1" fmla="+- 21600 0 7816"/>
                <a:gd name="G2" fmla="+- 21600 0 781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816" y="10800"/>
                  </a:moveTo>
                  <a:cubicBezTo>
                    <a:pt x="7816" y="12448"/>
                    <a:pt x="9152" y="13784"/>
                    <a:pt x="10800" y="13784"/>
                  </a:cubicBezTo>
                  <a:cubicBezTo>
                    <a:pt x="12448" y="13784"/>
                    <a:pt x="13784" y="12448"/>
                    <a:pt x="13784" y="10800"/>
                  </a:cubicBezTo>
                  <a:cubicBezTo>
                    <a:pt x="13784" y="9152"/>
                    <a:pt x="12448" y="7816"/>
                    <a:pt x="10800" y="7816"/>
                  </a:cubicBezTo>
                  <a:cubicBezTo>
                    <a:pt x="9152" y="7816"/>
                    <a:pt x="7816" y="9152"/>
                    <a:pt x="7816" y="1080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05" name="AutoShape 49">
              <a:extLst>
                <a:ext uri="{FF2B5EF4-FFF2-40B4-BE49-F238E27FC236}">
                  <a16:creationId xmlns:a16="http://schemas.microsoft.com/office/drawing/2014/main" id="{5BA1E179-0C7D-440F-A5A7-711D0BD73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7" y="3096"/>
              <a:ext cx="1191" cy="811"/>
            </a:xfrm>
            <a:custGeom>
              <a:avLst/>
              <a:gdLst>
                <a:gd name="G0" fmla="+- 7816 0 0"/>
                <a:gd name="G1" fmla="+- 21600 0 7816"/>
                <a:gd name="G2" fmla="+- 21600 0 781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816" y="10800"/>
                  </a:moveTo>
                  <a:cubicBezTo>
                    <a:pt x="7816" y="12448"/>
                    <a:pt x="9152" y="13784"/>
                    <a:pt x="10800" y="13784"/>
                  </a:cubicBezTo>
                  <a:cubicBezTo>
                    <a:pt x="12448" y="13784"/>
                    <a:pt x="13784" y="12448"/>
                    <a:pt x="13784" y="10800"/>
                  </a:cubicBezTo>
                  <a:cubicBezTo>
                    <a:pt x="13784" y="9152"/>
                    <a:pt x="12448" y="7816"/>
                    <a:pt x="10800" y="7816"/>
                  </a:cubicBezTo>
                  <a:cubicBezTo>
                    <a:pt x="9152" y="7816"/>
                    <a:pt x="7816" y="9152"/>
                    <a:pt x="7816" y="10800"/>
                  </a:cubicBezTo>
                  <a:close/>
                </a:path>
              </a:pathLst>
            </a:custGeom>
            <a:noFill/>
            <a:ln w="57150" algn="ctr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0706" name="Group 50">
            <a:extLst>
              <a:ext uri="{FF2B5EF4-FFF2-40B4-BE49-F238E27FC236}">
                <a16:creationId xmlns:a16="http://schemas.microsoft.com/office/drawing/2014/main" id="{0E9AD0C5-2B61-4496-99CB-E3B833AFE43D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125538"/>
            <a:ext cx="1717675" cy="1200150"/>
            <a:chOff x="5214" y="261"/>
            <a:chExt cx="1082" cy="756"/>
          </a:xfrm>
        </p:grpSpPr>
        <p:sp>
          <p:nvSpPr>
            <p:cNvPr id="70707" name="Freeform 51">
              <a:extLst>
                <a:ext uri="{FF2B5EF4-FFF2-40B4-BE49-F238E27FC236}">
                  <a16:creationId xmlns:a16="http://schemas.microsoft.com/office/drawing/2014/main" id="{F32600BD-4F8C-4C12-84F9-3AA31FCD6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" y="319"/>
              <a:ext cx="1026" cy="690"/>
            </a:xfrm>
            <a:custGeom>
              <a:avLst/>
              <a:gdLst>
                <a:gd name="T0" fmla="*/ 1026 w 1026"/>
                <a:gd name="T1" fmla="*/ 282 h 690"/>
                <a:gd name="T2" fmla="*/ 354 w 1026"/>
                <a:gd name="T3" fmla="*/ 690 h 690"/>
                <a:gd name="T4" fmla="*/ 0 w 1026"/>
                <a:gd name="T5" fmla="*/ 257 h 690"/>
                <a:gd name="T6" fmla="*/ 262 w 1026"/>
                <a:gd name="T7" fmla="*/ 109 h 690"/>
                <a:gd name="T8" fmla="*/ 371 w 1026"/>
                <a:gd name="T9" fmla="*/ 149 h 690"/>
                <a:gd name="T10" fmla="*/ 684 w 1026"/>
                <a:gd name="T11" fmla="*/ 0 h 690"/>
                <a:gd name="T12" fmla="*/ 1026 w 1026"/>
                <a:gd name="T13" fmla="*/ 282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6" h="690">
                  <a:moveTo>
                    <a:pt x="1026" y="282"/>
                  </a:moveTo>
                  <a:lnTo>
                    <a:pt x="354" y="690"/>
                  </a:lnTo>
                  <a:lnTo>
                    <a:pt x="0" y="257"/>
                  </a:lnTo>
                  <a:lnTo>
                    <a:pt x="262" y="109"/>
                  </a:lnTo>
                  <a:lnTo>
                    <a:pt x="371" y="149"/>
                  </a:lnTo>
                  <a:lnTo>
                    <a:pt x="684" y="0"/>
                  </a:lnTo>
                  <a:lnTo>
                    <a:pt x="1026" y="28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08" name="Freeform 52">
              <a:extLst>
                <a:ext uri="{FF2B5EF4-FFF2-40B4-BE49-F238E27FC236}">
                  <a16:creationId xmlns:a16="http://schemas.microsoft.com/office/drawing/2014/main" id="{7831CF2D-DBF8-457E-BF50-C6B6F21B8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" y="261"/>
              <a:ext cx="1077" cy="756"/>
            </a:xfrm>
            <a:custGeom>
              <a:avLst/>
              <a:gdLst>
                <a:gd name="T0" fmla="*/ 485 w 1505"/>
                <a:gd name="T1" fmla="*/ 1056 h 1056"/>
                <a:gd name="T2" fmla="*/ 0 w 1505"/>
                <a:gd name="T3" fmla="*/ 461 h 1056"/>
                <a:gd name="T4" fmla="*/ 0 w 1505"/>
                <a:gd name="T5" fmla="*/ 319 h 1056"/>
                <a:gd name="T6" fmla="*/ 340 w 1505"/>
                <a:gd name="T7" fmla="*/ 149 h 1056"/>
                <a:gd name="T8" fmla="*/ 497 w 1505"/>
                <a:gd name="T9" fmla="*/ 210 h 1056"/>
                <a:gd name="T10" fmla="*/ 959 w 1505"/>
                <a:gd name="T11" fmla="*/ 0 h 1056"/>
                <a:gd name="T12" fmla="*/ 1505 w 1505"/>
                <a:gd name="T13" fmla="*/ 426 h 1056"/>
                <a:gd name="T14" fmla="*/ 485 w 1505"/>
                <a:gd name="T15" fmla="*/ 105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5" h="1056">
                  <a:moveTo>
                    <a:pt x="485" y="1056"/>
                  </a:moveTo>
                  <a:lnTo>
                    <a:pt x="0" y="461"/>
                  </a:lnTo>
                  <a:lnTo>
                    <a:pt x="0" y="319"/>
                  </a:lnTo>
                  <a:lnTo>
                    <a:pt x="340" y="149"/>
                  </a:lnTo>
                  <a:lnTo>
                    <a:pt x="497" y="210"/>
                  </a:lnTo>
                  <a:lnTo>
                    <a:pt x="959" y="0"/>
                  </a:lnTo>
                  <a:lnTo>
                    <a:pt x="1505" y="426"/>
                  </a:lnTo>
                  <a:lnTo>
                    <a:pt x="485" y="1056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709" name="Group 53">
            <a:extLst>
              <a:ext uri="{FF2B5EF4-FFF2-40B4-BE49-F238E27FC236}">
                <a16:creationId xmlns:a16="http://schemas.microsoft.com/office/drawing/2014/main" id="{DE77A582-81B7-4644-BBBC-1F3C59E1B927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2636838"/>
            <a:ext cx="1233488" cy="1714500"/>
            <a:chOff x="5191" y="1202"/>
            <a:chExt cx="1107" cy="1539"/>
          </a:xfrm>
        </p:grpSpPr>
        <p:sp>
          <p:nvSpPr>
            <p:cNvPr id="70710" name="Freeform 54">
              <a:extLst>
                <a:ext uri="{FF2B5EF4-FFF2-40B4-BE49-F238E27FC236}">
                  <a16:creationId xmlns:a16="http://schemas.microsoft.com/office/drawing/2014/main" id="{B6B514A6-F522-4FA7-9A07-B8AB36FB9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" y="1281"/>
              <a:ext cx="1051" cy="1457"/>
            </a:xfrm>
            <a:custGeom>
              <a:avLst/>
              <a:gdLst>
                <a:gd name="T0" fmla="*/ 540 w 1051"/>
                <a:gd name="T1" fmla="*/ 0 h 1457"/>
                <a:gd name="T2" fmla="*/ 379 w 1051"/>
                <a:gd name="T3" fmla="*/ 641 h 1457"/>
                <a:gd name="T4" fmla="*/ 423 w 1051"/>
                <a:gd name="T5" fmla="*/ 737 h 1457"/>
                <a:gd name="T6" fmla="*/ 0 w 1051"/>
                <a:gd name="T7" fmla="*/ 1212 h 1457"/>
                <a:gd name="T8" fmla="*/ 10 w 1051"/>
                <a:gd name="T9" fmla="*/ 1294 h 1457"/>
                <a:gd name="T10" fmla="*/ 91 w 1051"/>
                <a:gd name="T11" fmla="*/ 1347 h 1457"/>
                <a:gd name="T12" fmla="*/ 461 w 1051"/>
                <a:gd name="T13" fmla="*/ 1457 h 1457"/>
                <a:gd name="T14" fmla="*/ 855 w 1051"/>
                <a:gd name="T15" fmla="*/ 895 h 1457"/>
                <a:gd name="T16" fmla="*/ 811 w 1051"/>
                <a:gd name="T17" fmla="*/ 751 h 1457"/>
                <a:gd name="T18" fmla="*/ 888 w 1051"/>
                <a:gd name="T19" fmla="*/ 689 h 1457"/>
                <a:gd name="T20" fmla="*/ 1051 w 1051"/>
                <a:gd name="T21" fmla="*/ 55 h 1457"/>
                <a:gd name="T22" fmla="*/ 540 w 1051"/>
                <a:gd name="T23" fmla="*/ 0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1" h="1457">
                  <a:moveTo>
                    <a:pt x="540" y="0"/>
                  </a:moveTo>
                  <a:lnTo>
                    <a:pt x="379" y="641"/>
                  </a:lnTo>
                  <a:lnTo>
                    <a:pt x="423" y="737"/>
                  </a:lnTo>
                  <a:lnTo>
                    <a:pt x="0" y="1212"/>
                  </a:lnTo>
                  <a:lnTo>
                    <a:pt x="10" y="1294"/>
                  </a:lnTo>
                  <a:lnTo>
                    <a:pt x="91" y="1347"/>
                  </a:lnTo>
                  <a:lnTo>
                    <a:pt x="461" y="1457"/>
                  </a:lnTo>
                  <a:lnTo>
                    <a:pt x="855" y="895"/>
                  </a:lnTo>
                  <a:lnTo>
                    <a:pt x="811" y="751"/>
                  </a:lnTo>
                  <a:lnTo>
                    <a:pt x="888" y="689"/>
                  </a:lnTo>
                  <a:lnTo>
                    <a:pt x="1051" y="55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1" name="Freeform 55">
              <a:extLst>
                <a:ext uri="{FF2B5EF4-FFF2-40B4-BE49-F238E27FC236}">
                  <a16:creationId xmlns:a16="http://schemas.microsoft.com/office/drawing/2014/main" id="{9DF6CC6A-0DCA-41AB-8FBD-CF6E12430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" y="1202"/>
              <a:ext cx="1105" cy="1539"/>
            </a:xfrm>
            <a:custGeom>
              <a:avLst/>
              <a:gdLst>
                <a:gd name="T0" fmla="*/ 543 w 1105"/>
                <a:gd name="T1" fmla="*/ 66 h 1539"/>
                <a:gd name="T2" fmla="*/ 378 w 1105"/>
                <a:gd name="T3" fmla="*/ 729 h 1539"/>
                <a:gd name="T4" fmla="*/ 425 w 1105"/>
                <a:gd name="T5" fmla="*/ 816 h 1539"/>
                <a:gd name="T6" fmla="*/ 0 w 1105"/>
                <a:gd name="T7" fmla="*/ 1298 h 1539"/>
                <a:gd name="T8" fmla="*/ 6 w 1105"/>
                <a:gd name="T9" fmla="*/ 1371 h 1539"/>
                <a:gd name="T10" fmla="*/ 56 w 1105"/>
                <a:gd name="T11" fmla="*/ 1411 h 1539"/>
                <a:gd name="T12" fmla="*/ 447 w 1105"/>
                <a:gd name="T13" fmla="*/ 1536 h 1539"/>
                <a:gd name="T14" fmla="*/ 519 w 1105"/>
                <a:gd name="T15" fmla="*/ 1539 h 1539"/>
                <a:gd name="T16" fmla="*/ 573 w 1105"/>
                <a:gd name="T17" fmla="*/ 1491 h 1539"/>
                <a:gd name="T18" fmla="*/ 897 w 1105"/>
                <a:gd name="T19" fmla="*/ 996 h 1539"/>
                <a:gd name="T20" fmla="*/ 903 w 1105"/>
                <a:gd name="T21" fmla="*/ 924 h 1539"/>
                <a:gd name="T22" fmla="*/ 878 w 1105"/>
                <a:gd name="T23" fmla="*/ 872 h 1539"/>
                <a:gd name="T24" fmla="*/ 935 w 1105"/>
                <a:gd name="T25" fmla="*/ 816 h 1539"/>
                <a:gd name="T26" fmla="*/ 1105 w 1105"/>
                <a:gd name="T27" fmla="*/ 135 h 1539"/>
                <a:gd name="T28" fmla="*/ 1095 w 1105"/>
                <a:gd name="T29" fmla="*/ 90 h 1539"/>
                <a:gd name="T30" fmla="*/ 1047 w 1105"/>
                <a:gd name="T31" fmla="*/ 45 h 1539"/>
                <a:gd name="T32" fmla="*/ 627 w 1105"/>
                <a:gd name="T33" fmla="*/ 0 h 1539"/>
                <a:gd name="T34" fmla="*/ 570 w 1105"/>
                <a:gd name="T35" fmla="*/ 18 h 1539"/>
                <a:gd name="T36" fmla="*/ 543 w 1105"/>
                <a:gd name="T37" fmla="*/ 66 h 1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5" h="1539">
                  <a:moveTo>
                    <a:pt x="543" y="66"/>
                  </a:moveTo>
                  <a:lnTo>
                    <a:pt x="378" y="729"/>
                  </a:lnTo>
                  <a:lnTo>
                    <a:pt x="425" y="816"/>
                  </a:lnTo>
                  <a:lnTo>
                    <a:pt x="0" y="1298"/>
                  </a:lnTo>
                  <a:lnTo>
                    <a:pt x="6" y="1371"/>
                  </a:lnTo>
                  <a:lnTo>
                    <a:pt x="56" y="1411"/>
                  </a:lnTo>
                  <a:lnTo>
                    <a:pt x="447" y="1536"/>
                  </a:lnTo>
                  <a:lnTo>
                    <a:pt x="519" y="1539"/>
                  </a:lnTo>
                  <a:lnTo>
                    <a:pt x="573" y="1491"/>
                  </a:lnTo>
                  <a:lnTo>
                    <a:pt x="897" y="996"/>
                  </a:lnTo>
                  <a:lnTo>
                    <a:pt x="903" y="924"/>
                  </a:lnTo>
                  <a:lnTo>
                    <a:pt x="878" y="872"/>
                  </a:lnTo>
                  <a:lnTo>
                    <a:pt x="935" y="816"/>
                  </a:lnTo>
                  <a:lnTo>
                    <a:pt x="1105" y="135"/>
                  </a:lnTo>
                  <a:lnTo>
                    <a:pt x="1095" y="90"/>
                  </a:lnTo>
                  <a:lnTo>
                    <a:pt x="1047" y="45"/>
                  </a:lnTo>
                  <a:lnTo>
                    <a:pt x="627" y="0"/>
                  </a:lnTo>
                  <a:lnTo>
                    <a:pt x="570" y="18"/>
                  </a:lnTo>
                  <a:lnTo>
                    <a:pt x="543" y="66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2" name="Oval 56">
              <a:extLst>
                <a:ext uri="{FF2B5EF4-FFF2-40B4-BE49-F238E27FC236}">
                  <a16:creationId xmlns:a16="http://schemas.microsoft.com/office/drawing/2014/main" id="{43BD6652-259F-465D-8A2C-CE0303030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8" y="2074"/>
              <a:ext cx="255" cy="170"/>
            </a:xfrm>
            <a:prstGeom prst="ellipse">
              <a:avLst/>
            </a:prstGeom>
            <a:noFill/>
            <a:ln w="571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3" name="Freeform 57">
              <a:extLst>
                <a:ext uri="{FF2B5EF4-FFF2-40B4-BE49-F238E27FC236}">
                  <a16:creationId xmlns:a16="http://schemas.microsoft.com/office/drawing/2014/main" id="{D93537BA-DCF7-4BC3-AECC-D10F63F38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3" y="1259"/>
              <a:ext cx="561" cy="712"/>
            </a:xfrm>
            <a:custGeom>
              <a:avLst/>
              <a:gdLst>
                <a:gd name="T0" fmla="*/ 0 w 561"/>
                <a:gd name="T1" fmla="*/ 633 h 712"/>
                <a:gd name="T2" fmla="*/ 162 w 561"/>
                <a:gd name="T3" fmla="*/ 0 h 712"/>
                <a:gd name="T4" fmla="*/ 561 w 561"/>
                <a:gd name="T5" fmla="*/ 48 h 712"/>
                <a:gd name="T6" fmla="*/ 393 w 561"/>
                <a:gd name="T7" fmla="*/ 712 h 712"/>
                <a:gd name="T8" fmla="*/ 0 w 561"/>
                <a:gd name="T9" fmla="*/ 633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12">
                  <a:moveTo>
                    <a:pt x="0" y="633"/>
                  </a:moveTo>
                  <a:lnTo>
                    <a:pt x="162" y="0"/>
                  </a:lnTo>
                  <a:lnTo>
                    <a:pt x="561" y="48"/>
                  </a:lnTo>
                  <a:lnTo>
                    <a:pt x="393" y="712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4" name="Freeform 58">
              <a:extLst>
                <a:ext uri="{FF2B5EF4-FFF2-40B4-BE49-F238E27FC236}">
                  <a16:creationId xmlns:a16="http://schemas.microsoft.com/office/drawing/2014/main" id="{CEBD8D27-7AA0-4257-9126-788B4A563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9" y="2159"/>
              <a:ext cx="794" cy="482"/>
            </a:xfrm>
            <a:custGeom>
              <a:avLst/>
              <a:gdLst>
                <a:gd name="T0" fmla="*/ 0 w 794"/>
                <a:gd name="T1" fmla="*/ 369 h 482"/>
                <a:gd name="T2" fmla="*/ 397 w 794"/>
                <a:gd name="T3" fmla="*/ 482 h 482"/>
                <a:gd name="T4" fmla="*/ 454 w 794"/>
                <a:gd name="T5" fmla="*/ 482 h 482"/>
                <a:gd name="T6" fmla="*/ 794 w 794"/>
                <a:gd name="T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4" h="482">
                  <a:moveTo>
                    <a:pt x="0" y="369"/>
                  </a:moveTo>
                  <a:lnTo>
                    <a:pt x="397" y="482"/>
                  </a:lnTo>
                  <a:lnTo>
                    <a:pt x="454" y="482"/>
                  </a:lnTo>
                  <a:lnTo>
                    <a:pt x="794" y="0"/>
                  </a:lnTo>
                </a:path>
              </a:pathLst>
            </a:custGeom>
            <a:noFill/>
            <a:ln w="571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715" name="Group 59">
            <a:extLst>
              <a:ext uri="{FF2B5EF4-FFF2-40B4-BE49-F238E27FC236}">
                <a16:creationId xmlns:a16="http://schemas.microsoft.com/office/drawing/2014/main" id="{307E9106-64C6-4202-860A-164F1A2DF014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941888"/>
            <a:ext cx="1438275" cy="987425"/>
            <a:chOff x="5162" y="3096"/>
            <a:chExt cx="1191" cy="818"/>
          </a:xfrm>
        </p:grpSpPr>
        <p:sp>
          <p:nvSpPr>
            <p:cNvPr id="70716" name="AutoShape 60">
              <a:extLst>
                <a:ext uri="{FF2B5EF4-FFF2-40B4-BE49-F238E27FC236}">
                  <a16:creationId xmlns:a16="http://schemas.microsoft.com/office/drawing/2014/main" id="{E7D1305A-AB35-4EC7-A424-788D81818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8" y="3172"/>
              <a:ext cx="1090" cy="742"/>
            </a:xfrm>
            <a:custGeom>
              <a:avLst/>
              <a:gdLst>
                <a:gd name="G0" fmla="+- 7816 0 0"/>
                <a:gd name="G1" fmla="+- 21600 0 7816"/>
                <a:gd name="G2" fmla="+- 21600 0 781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816" y="10800"/>
                  </a:moveTo>
                  <a:cubicBezTo>
                    <a:pt x="7816" y="12448"/>
                    <a:pt x="9152" y="13784"/>
                    <a:pt x="10800" y="13784"/>
                  </a:cubicBezTo>
                  <a:cubicBezTo>
                    <a:pt x="12448" y="13784"/>
                    <a:pt x="13784" y="12448"/>
                    <a:pt x="13784" y="10800"/>
                  </a:cubicBezTo>
                  <a:cubicBezTo>
                    <a:pt x="13784" y="9152"/>
                    <a:pt x="12448" y="7816"/>
                    <a:pt x="10800" y="7816"/>
                  </a:cubicBezTo>
                  <a:cubicBezTo>
                    <a:pt x="9152" y="7816"/>
                    <a:pt x="7816" y="9152"/>
                    <a:pt x="7816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7" name="AutoShape 61">
              <a:extLst>
                <a:ext uri="{FF2B5EF4-FFF2-40B4-BE49-F238E27FC236}">
                  <a16:creationId xmlns:a16="http://schemas.microsoft.com/office/drawing/2014/main" id="{0D5BAA8F-A4F3-454D-9197-020BC6CCC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" y="3096"/>
              <a:ext cx="1191" cy="811"/>
            </a:xfrm>
            <a:custGeom>
              <a:avLst/>
              <a:gdLst>
                <a:gd name="G0" fmla="+- 7816 0 0"/>
                <a:gd name="G1" fmla="+- 21600 0 7816"/>
                <a:gd name="G2" fmla="+- 21600 0 781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816" y="10800"/>
                  </a:moveTo>
                  <a:cubicBezTo>
                    <a:pt x="7816" y="12448"/>
                    <a:pt x="9152" y="13784"/>
                    <a:pt x="10800" y="13784"/>
                  </a:cubicBezTo>
                  <a:cubicBezTo>
                    <a:pt x="12448" y="13784"/>
                    <a:pt x="13784" y="12448"/>
                    <a:pt x="13784" y="10800"/>
                  </a:cubicBezTo>
                  <a:cubicBezTo>
                    <a:pt x="13784" y="9152"/>
                    <a:pt x="12448" y="7816"/>
                    <a:pt x="10800" y="7816"/>
                  </a:cubicBezTo>
                  <a:cubicBezTo>
                    <a:pt x="9152" y="7816"/>
                    <a:pt x="7816" y="9152"/>
                    <a:pt x="7816" y="10800"/>
                  </a:cubicBezTo>
                  <a:close/>
                </a:path>
              </a:pathLst>
            </a:custGeom>
            <a:noFill/>
            <a:ln w="571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77" name="Group 97">
            <a:extLst>
              <a:ext uri="{FF2B5EF4-FFF2-40B4-BE49-F238E27FC236}">
                <a16:creationId xmlns:a16="http://schemas.microsoft.com/office/drawing/2014/main" id="{4CAD186F-F2FC-4127-AD8D-531543D5680F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152525"/>
            <a:ext cx="1543050" cy="1168400"/>
            <a:chOff x="251" y="726"/>
            <a:chExt cx="972" cy="736"/>
          </a:xfrm>
        </p:grpSpPr>
        <p:sp>
          <p:nvSpPr>
            <p:cNvPr id="71684" name="Freeform 4">
              <a:extLst>
                <a:ext uri="{FF2B5EF4-FFF2-40B4-BE49-F238E27FC236}">
                  <a16:creationId xmlns:a16="http://schemas.microsoft.com/office/drawing/2014/main" id="{95A0F2AD-1AF2-4944-9B55-F7061969B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799"/>
              <a:ext cx="860" cy="651"/>
            </a:xfrm>
            <a:custGeom>
              <a:avLst/>
              <a:gdLst>
                <a:gd name="T0" fmla="*/ 235 w 1156"/>
                <a:gd name="T1" fmla="*/ 727 h 736"/>
                <a:gd name="T2" fmla="*/ 9 w 1156"/>
                <a:gd name="T3" fmla="*/ 443 h 736"/>
                <a:gd name="T4" fmla="*/ 292 w 1156"/>
                <a:gd name="T5" fmla="*/ 103 h 736"/>
                <a:gd name="T6" fmla="*/ 859 w 1156"/>
                <a:gd name="T7" fmla="*/ 47 h 736"/>
                <a:gd name="T8" fmla="*/ 1057 w 1156"/>
                <a:gd name="T9" fmla="*/ 387 h 736"/>
                <a:gd name="T10" fmla="*/ 235 w 1156"/>
                <a:gd name="T11" fmla="*/ 727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6" h="736">
                  <a:moveTo>
                    <a:pt x="235" y="727"/>
                  </a:moveTo>
                  <a:cubicBezTo>
                    <a:pt x="60" y="736"/>
                    <a:pt x="0" y="547"/>
                    <a:pt x="9" y="443"/>
                  </a:cubicBezTo>
                  <a:cubicBezTo>
                    <a:pt x="18" y="339"/>
                    <a:pt x="150" y="169"/>
                    <a:pt x="292" y="103"/>
                  </a:cubicBezTo>
                  <a:cubicBezTo>
                    <a:pt x="434" y="37"/>
                    <a:pt x="732" y="0"/>
                    <a:pt x="859" y="47"/>
                  </a:cubicBezTo>
                  <a:cubicBezTo>
                    <a:pt x="986" y="94"/>
                    <a:pt x="1156" y="274"/>
                    <a:pt x="1057" y="387"/>
                  </a:cubicBezTo>
                  <a:cubicBezTo>
                    <a:pt x="958" y="500"/>
                    <a:pt x="410" y="718"/>
                    <a:pt x="235" y="727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685" name="Group 5">
              <a:extLst>
                <a:ext uri="{FF2B5EF4-FFF2-40B4-BE49-F238E27FC236}">
                  <a16:creationId xmlns:a16="http://schemas.microsoft.com/office/drawing/2014/main" id="{6FA271DE-F2CF-4393-ACA8-0B2764B27D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1" y="726"/>
              <a:ext cx="972" cy="736"/>
              <a:chOff x="313" y="289"/>
              <a:chExt cx="972" cy="736"/>
            </a:xfrm>
          </p:grpSpPr>
          <p:sp>
            <p:nvSpPr>
              <p:cNvPr id="71686" name="Freeform 6">
                <a:extLst>
                  <a:ext uri="{FF2B5EF4-FFF2-40B4-BE49-F238E27FC236}">
                    <a16:creationId xmlns:a16="http://schemas.microsoft.com/office/drawing/2014/main" id="{BE93675B-6964-4C31-AAA2-5238F8F4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289"/>
                <a:ext cx="972" cy="736"/>
              </a:xfrm>
              <a:custGeom>
                <a:avLst/>
                <a:gdLst>
                  <a:gd name="T0" fmla="*/ 235 w 1156"/>
                  <a:gd name="T1" fmla="*/ 727 h 736"/>
                  <a:gd name="T2" fmla="*/ 9 w 1156"/>
                  <a:gd name="T3" fmla="*/ 443 h 736"/>
                  <a:gd name="T4" fmla="*/ 292 w 1156"/>
                  <a:gd name="T5" fmla="*/ 103 h 736"/>
                  <a:gd name="T6" fmla="*/ 859 w 1156"/>
                  <a:gd name="T7" fmla="*/ 47 h 736"/>
                  <a:gd name="T8" fmla="*/ 1057 w 1156"/>
                  <a:gd name="T9" fmla="*/ 387 h 736"/>
                  <a:gd name="T10" fmla="*/ 235 w 1156"/>
                  <a:gd name="T11" fmla="*/ 727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6" h="736">
                    <a:moveTo>
                      <a:pt x="235" y="727"/>
                    </a:moveTo>
                    <a:cubicBezTo>
                      <a:pt x="60" y="736"/>
                      <a:pt x="0" y="547"/>
                      <a:pt x="9" y="443"/>
                    </a:cubicBezTo>
                    <a:cubicBezTo>
                      <a:pt x="18" y="339"/>
                      <a:pt x="150" y="169"/>
                      <a:pt x="292" y="103"/>
                    </a:cubicBezTo>
                    <a:cubicBezTo>
                      <a:pt x="434" y="37"/>
                      <a:pt x="732" y="0"/>
                      <a:pt x="859" y="47"/>
                    </a:cubicBezTo>
                    <a:cubicBezTo>
                      <a:pt x="986" y="94"/>
                      <a:pt x="1156" y="274"/>
                      <a:pt x="1057" y="387"/>
                    </a:cubicBezTo>
                    <a:cubicBezTo>
                      <a:pt x="958" y="500"/>
                      <a:pt x="410" y="718"/>
                      <a:pt x="235" y="727"/>
                    </a:cubicBezTo>
                    <a:close/>
                  </a:path>
                </a:pathLst>
              </a:custGeom>
              <a:noFill/>
              <a:ln w="571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87" name="Freeform 7">
                <a:extLst>
                  <a:ext uri="{FF2B5EF4-FFF2-40B4-BE49-F238E27FC236}">
                    <a16:creationId xmlns:a16="http://schemas.microsoft.com/office/drawing/2014/main" id="{08F42955-79E1-4D44-9B74-64A84F0DC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" y="392"/>
                <a:ext cx="454" cy="340"/>
              </a:xfrm>
              <a:custGeom>
                <a:avLst/>
                <a:gdLst>
                  <a:gd name="T0" fmla="*/ 114 w 454"/>
                  <a:gd name="T1" fmla="*/ 0 h 340"/>
                  <a:gd name="T2" fmla="*/ 57 w 454"/>
                  <a:gd name="T3" fmla="*/ 114 h 340"/>
                  <a:gd name="T4" fmla="*/ 454 w 454"/>
                  <a:gd name="T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4" h="340">
                    <a:moveTo>
                      <a:pt x="114" y="0"/>
                    </a:moveTo>
                    <a:cubicBezTo>
                      <a:pt x="57" y="28"/>
                      <a:pt x="0" y="57"/>
                      <a:pt x="57" y="114"/>
                    </a:cubicBezTo>
                    <a:cubicBezTo>
                      <a:pt x="114" y="171"/>
                      <a:pt x="284" y="255"/>
                      <a:pt x="454" y="340"/>
                    </a:cubicBezTo>
                  </a:path>
                </a:pathLst>
              </a:custGeom>
              <a:noFill/>
              <a:ln w="571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88" name="Freeform 8">
                <a:extLst>
                  <a:ext uri="{FF2B5EF4-FFF2-40B4-BE49-F238E27FC236}">
                    <a16:creationId xmlns:a16="http://schemas.microsoft.com/office/drawing/2014/main" id="{2094266B-7A0C-47D5-994B-6E1B5B259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407"/>
                <a:ext cx="453" cy="99"/>
              </a:xfrm>
              <a:custGeom>
                <a:avLst/>
                <a:gdLst>
                  <a:gd name="T0" fmla="*/ 0 w 453"/>
                  <a:gd name="T1" fmla="*/ 99 h 99"/>
                  <a:gd name="T2" fmla="*/ 255 w 453"/>
                  <a:gd name="T3" fmla="*/ 14 h 99"/>
                  <a:gd name="T4" fmla="*/ 453 w 453"/>
                  <a:gd name="T5" fmla="*/ 1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3" h="99">
                    <a:moveTo>
                      <a:pt x="0" y="99"/>
                    </a:moveTo>
                    <a:cubicBezTo>
                      <a:pt x="90" y="63"/>
                      <a:pt x="180" y="28"/>
                      <a:pt x="255" y="14"/>
                    </a:cubicBezTo>
                    <a:cubicBezTo>
                      <a:pt x="330" y="0"/>
                      <a:pt x="391" y="7"/>
                      <a:pt x="453" y="14"/>
                    </a:cubicBezTo>
                  </a:path>
                </a:pathLst>
              </a:custGeom>
              <a:noFill/>
              <a:ln w="571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89" name="Freeform 9">
                <a:extLst>
                  <a:ext uri="{FF2B5EF4-FFF2-40B4-BE49-F238E27FC236}">
                    <a16:creationId xmlns:a16="http://schemas.microsoft.com/office/drawing/2014/main" id="{742B0646-0ADA-4E9D-89EE-4F139595DD48}"/>
                  </a:ext>
                </a:extLst>
              </p:cNvPr>
              <p:cNvSpPr>
                <a:spLocks/>
              </p:cNvSpPr>
              <p:nvPr/>
            </p:nvSpPr>
            <p:spPr bwMode="auto">
              <a:xfrm rot="820916">
                <a:off x="804" y="336"/>
                <a:ext cx="249" cy="141"/>
              </a:xfrm>
              <a:custGeom>
                <a:avLst/>
                <a:gdLst>
                  <a:gd name="T0" fmla="*/ 221 w 249"/>
                  <a:gd name="T1" fmla="*/ 75 h 141"/>
                  <a:gd name="T2" fmla="*/ 23 w 249"/>
                  <a:gd name="T3" fmla="*/ 132 h 141"/>
                  <a:gd name="T4" fmla="*/ 80 w 249"/>
                  <a:gd name="T5" fmla="*/ 19 h 141"/>
                  <a:gd name="T6" fmla="*/ 193 w 249"/>
                  <a:gd name="T7" fmla="*/ 19 h 141"/>
                  <a:gd name="T8" fmla="*/ 221 w 249"/>
                  <a:gd name="T9" fmla="*/ 7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41">
                    <a:moveTo>
                      <a:pt x="221" y="75"/>
                    </a:moveTo>
                    <a:cubicBezTo>
                      <a:pt x="193" y="94"/>
                      <a:pt x="46" y="141"/>
                      <a:pt x="23" y="132"/>
                    </a:cubicBezTo>
                    <a:cubicBezTo>
                      <a:pt x="0" y="123"/>
                      <a:pt x="52" y="38"/>
                      <a:pt x="80" y="19"/>
                    </a:cubicBezTo>
                    <a:cubicBezTo>
                      <a:pt x="108" y="0"/>
                      <a:pt x="165" y="10"/>
                      <a:pt x="193" y="19"/>
                    </a:cubicBezTo>
                    <a:cubicBezTo>
                      <a:pt x="221" y="28"/>
                      <a:pt x="249" y="56"/>
                      <a:pt x="221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1772" name="Group 92">
            <a:extLst>
              <a:ext uri="{FF2B5EF4-FFF2-40B4-BE49-F238E27FC236}">
                <a16:creationId xmlns:a16="http://schemas.microsoft.com/office/drawing/2014/main" id="{CC4ECDCD-42F1-4FA5-84AD-ECE6D823CB03}"/>
              </a:ext>
            </a:extLst>
          </p:cNvPr>
          <p:cNvGrpSpPr>
            <a:grpSpLocks/>
          </p:cNvGrpSpPr>
          <p:nvPr/>
        </p:nvGrpSpPr>
        <p:grpSpPr bwMode="auto">
          <a:xfrm>
            <a:off x="388938" y="2992438"/>
            <a:ext cx="1655762" cy="1397000"/>
            <a:chOff x="281" y="1225"/>
            <a:chExt cx="1308" cy="1104"/>
          </a:xfrm>
        </p:grpSpPr>
        <p:sp>
          <p:nvSpPr>
            <p:cNvPr id="71683" name="Freeform 3">
              <a:extLst>
                <a:ext uri="{FF2B5EF4-FFF2-40B4-BE49-F238E27FC236}">
                  <a16:creationId xmlns:a16="http://schemas.microsoft.com/office/drawing/2014/main" id="{A0E80986-2EDE-411D-AF66-A2F5F5497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" y="1310"/>
              <a:ext cx="1247" cy="1009"/>
            </a:xfrm>
            <a:custGeom>
              <a:avLst/>
              <a:gdLst>
                <a:gd name="T0" fmla="*/ 4 w 1308"/>
                <a:gd name="T1" fmla="*/ 510 h 1104"/>
                <a:gd name="T2" fmla="*/ 239 w 1308"/>
                <a:gd name="T3" fmla="*/ 283 h 1104"/>
                <a:gd name="T4" fmla="*/ 540 w 1308"/>
                <a:gd name="T5" fmla="*/ 303 h 1104"/>
                <a:gd name="T6" fmla="*/ 761 w 1308"/>
                <a:gd name="T7" fmla="*/ 58 h 1104"/>
                <a:gd name="T8" fmla="*/ 1063 w 1308"/>
                <a:gd name="T9" fmla="*/ 28 h 1104"/>
                <a:gd name="T10" fmla="*/ 1298 w 1308"/>
                <a:gd name="T11" fmla="*/ 682 h 1104"/>
                <a:gd name="T12" fmla="*/ 969 w 1308"/>
                <a:gd name="T13" fmla="*/ 737 h 1104"/>
                <a:gd name="T14" fmla="*/ 804 w 1308"/>
                <a:gd name="T15" fmla="*/ 907 h 1104"/>
                <a:gd name="T16" fmla="*/ 463 w 1308"/>
                <a:gd name="T17" fmla="*/ 922 h 1104"/>
                <a:gd name="T18" fmla="*/ 263 w 1308"/>
                <a:gd name="T19" fmla="*/ 1077 h 1104"/>
                <a:gd name="T20" fmla="*/ 4 w 1308"/>
                <a:gd name="T21" fmla="*/ 51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8" h="1104">
                  <a:moveTo>
                    <a:pt x="4" y="510"/>
                  </a:moveTo>
                  <a:cubicBezTo>
                    <a:pt x="0" y="378"/>
                    <a:pt x="131" y="308"/>
                    <a:pt x="239" y="283"/>
                  </a:cubicBezTo>
                  <a:cubicBezTo>
                    <a:pt x="347" y="258"/>
                    <a:pt x="521" y="312"/>
                    <a:pt x="540" y="303"/>
                  </a:cubicBezTo>
                  <a:cubicBezTo>
                    <a:pt x="559" y="294"/>
                    <a:pt x="637" y="110"/>
                    <a:pt x="761" y="58"/>
                  </a:cubicBezTo>
                  <a:cubicBezTo>
                    <a:pt x="885" y="6"/>
                    <a:pt x="1039" y="0"/>
                    <a:pt x="1063" y="28"/>
                  </a:cubicBezTo>
                  <a:cubicBezTo>
                    <a:pt x="1087" y="56"/>
                    <a:pt x="1308" y="660"/>
                    <a:pt x="1298" y="682"/>
                  </a:cubicBezTo>
                  <a:cubicBezTo>
                    <a:pt x="1288" y="704"/>
                    <a:pt x="1108" y="689"/>
                    <a:pt x="969" y="737"/>
                  </a:cubicBezTo>
                  <a:cubicBezTo>
                    <a:pt x="830" y="785"/>
                    <a:pt x="813" y="903"/>
                    <a:pt x="804" y="907"/>
                  </a:cubicBezTo>
                  <a:cubicBezTo>
                    <a:pt x="795" y="911"/>
                    <a:pt x="587" y="856"/>
                    <a:pt x="463" y="922"/>
                  </a:cubicBezTo>
                  <a:cubicBezTo>
                    <a:pt x="339" y="988"/>
                    <a:pt x="285" y="1104"/>
                    <a:pt x="263" y="1077"/>
                  </a:cubicBezTo>
                  <a:cubicBezTo>
                    <a:pt x="241" y="1050"/>
                    <a:pt x="58" y="628"/>
                    <a:pt x="4" y="51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690" name="Group 10">
              <a:extLst>
                <a:ext uri="{FF2B5EF4-FFF2-40B4-BE49-F238E27FC236}">
                  <a16:creationId xmlns:a16="http://schemas.microsoft.com/office/drawing/2014/main" id="{16670F71-FE94-4482-B5A9-F00F764A4B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" y="1225"/>
              <a:ext cx="1308" cy="1104"/>
              <a:chOff x="281" y="1225"/>
              <a:chExt cx="1308" cy="1104"/>
            </a:xfrm>
          </p:grpSpPr>
          <p:sp>
            <p:nvSpPr>
              <p:cNvPr id="71691" name="Freeform 11">
                <a:extLst>
                  <a:ext uri="{FF2B5EF4-FFF2-40B4-BE49-F238E27FC236}">
                    <a16:creationId xmlns:a16="http://schemas.microsoft.com/office/drawing/2014/main" id="{E9139EB2-A53F-4022-BC58-BDB08958C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" y="1225"/>
                <a:ext cx="1308" cy="1104"/>
              </a:xfrm>
              <a:custGeom>
                <a:avLst/>
                <a:gdLst>
                  <a:gd name="T0" fmla="*/ 4 w 1308"/>
                  <a:gd name="T1" fmla="*/ 510 h 1104"/>
                  <a:gd name="T2" fmla="*/ 239 w 1308"/>
                  <a:gd name="T3" fmla="*/ 283 h 1104"/>
                  <a:gd name="T4" fmla="*/ 540 w 1308"/>
                  <a:gd name="T5" fmla="*/ 303 h 1104"/>
                  <a:gd name="T6" fmla="*/ 761 w 1308"/>
                  <a:gd name="T7" fmla="*/ 58 h 1104"/>
                  <a:gd name="T8" fmla="*/ 1063 w 1308"/>
                  <a:gd name="T9" fmla="*/ 28 h 1104"/>
                  <a:gd name="T10" fmla="*/ 1298 w 1308"/>
                  <a:gd name="T11" fmla="*/ 682 h 1104"/>
                  <a:gd name="T12" fmla="*/ 969 w 1308"/>
                  <a:gd name="T13" fmla="*/ 737 h 1104"/>
                  <a:gd name="T14" fmla="*/ 804 w 1308"/>
                  <a:gd name="T15" fmla="*/ 907 h 1104"/>
                  <a:gd name="T16" fmla="*/ 463 w 1308"/>
                  <a:gd name="T17" fmla="*/ 922 h 1104"/>
                  <a:gd name="T18" fmla="*/ 263 w 1308"/>
                  <a:gd name="T19" fmla="*/ 1077 h 1104"/>
                  <a:gd name="T20" fmla="*/ 4 w 1308"/>
                  <a:gd name="T21" fmla="*/ 51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08" h="1104">
                    <a:moveTo>
                      <a:pt x="4" y="510"/>
                    </a:moveTo>
                    <a:cubicBezTo>
                      <a:pt x="0" y="378"/>
                      <a:pt x="131" y="308"/>
                      <a:pt x="239" y="283"/>
                    </a:cubicBezTo>
                    <a:cubicBezTo>
                      <a:pt x="347" y="258"/>
                      <a:pt x="521" y="312"/>
                      <a:pt x="540" y="303"/>
                    </a:cubicBezTo>
                    <a:cubicBezTo>
                      <a:pt x="559" y="294"/>
                      <a:pt x="637" y="110"/>
                      <a:pt x="761" y="58"/>
                    </a:cubicBezTo>
                    <a:cubicBezTo>
                      <a:pt x="885" y="6"/>
                      <a:pt x="1039" y="0"/>
                      <a:pt x="1063" y="28"/>
                    </a:cubicBezTo>
                    <a:cubicBezTo>
                      <a:pt x="1087" y="56"/>
                      <a:pt x="1308" y="660"/>
                      <a:pt x="1298" y="682"/>
                    </a:cubicBezTo>
                    <a:cubicBezTo>
                      <a:pt x="1288" y="704"/>
                      <a:pt x="1108" y="689"/>
                      <a:pt x="969" y="737"/>
                    </a:cubicBezTo>
                    <a:cubicBezTo>
                      <a:pt x="830" y="785"/>
                      <a:pt x="813" y="903"/>
                      <a:pt x="804" y="907"/>
                    </a:cubicBezTo>
                    <a:cubicBezTo>
                      <a:pt x="795" y="911"/>
                      <a:pt x="587" y="856"/>
                      <a:pt x="463" y="922"/>
                    </a:cubicBezTo>
                    <a:cubicBezTo>
                      <a:pt x="339" y="988"/>
                      <a:pt x="285" y="1104"/>
                      <a:pt x="263" y="1077"/>
                    </a:cubicBezTo>
                    <a:cubicBezTo>
                      <a:pt x="241" y="1050"/>
                      <a:pt x="58" y="628"/>
                      <a:pt x="4" y="510"/>
                    </a:cubicBezTo>
                    <a:close/>
                  </a:path>
                </a:pathLst>
              </a:custGeom>
              <a:noFill/>
              <a:ln w="571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92" name="Line 12">
                <a:extLst>
                  <a:ext uri="{FF2B5EF4-FFF2-40B4-BE49-F238E27FC236}">
                    <a16:creationId xmlns:a16="http://schemas.microsoft.com/office/drawing/2014/main" id="{6BA99ABC-2496-4450-A944-4522FB144D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0" y="1593"/>
                <a:ext cx="199" cy="539"/>
              </a:xfrm>
              <a:prstGeom prst="line">
                <a:avLst/>
              </a:prstGeom>
              <a:noFill/>
              <a:ln w="57150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1771" name="Group 91">
            <a:extLst>
              <a:ext uri="{FF2B5EF4-FFF2-40B4-BE49-F238E27FC236}">
                <a16:creationId xmlns:a16="http://schemas.microsoft.com/office/drawing/2014/main" id="{D1D7C4C2-8130-4F91-94C5-8C26C9D5901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157788"/>
            <a:ext cx="1654175" cy="827087"/>
            <a:chOff x="200" y="2529"/>
            <a:chExt cx="1474" cy="737"/>
          </a:xfrm>
        </p:grpSpPr>
        <p:sp>
          <p:nvSpPr>
            <p:cNvPr id="71682" name="Freeform 2">
              <a:extLst>
                <a:ext uri="{FF2B5EF4-FFF2-40B4-BE49-F238E27FC236}">
                  <a16:creationId xmlns:a16="http://schemas.microsoft.com/office/drawing/2014/main" id="{C31BC7E4-7398-4D94-AC40-5E8D1246B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2614"/>
              <a:ext cx="1162" cy="652"/>
            </a:xfrm>
            <a:custGeom>
              <a:avLst/>
              <a:gdLst>
                <a:gd name="T0" fmla="*/ 1162 w 1162"/>
                <a:gd name="T1" fmla="*/ 312 h 652"/>
                <a:gd name="T2" fmla="*/ 851 w 1162"/>
                <a:gd name="T3" fmla="*/ 0 h 652"/>
                <a:gd name="T4" fmla="*/ 85 w 1162"/>
                <a:gd name="T5" fmla="*/ 255 h 652"/>
                <a:gd name="T6" fmla="*/ 0 w 1162"/>
                <a:gd name="T7" fmla="*/ 368 h 652"/>
                <a:gd name="T8" fmla="*/ 227 w 1162"/>
                <a:gd name="T9" fmla="*/ 652 h 652"/>
                <a:gd name="T10" fmla="*/ 397 w 1162"/>
                <a:gd name="T11" fmla="*/ 652 h 652"/>
                <a:gd name="T12" fmla="*/ 1106 w 1162"/>
                <a:gd name="T13" fmla="*/ 425 h 652"/>
                <a:gd name="T14" fmla="*/ 1162 w 1162"/>
                <a:gd name="T1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2" h="652">
                  <a:moveTo>
                    <a:pt x="1162" y="312"/>
                  </a:moveTo>
                  <a:lnTo>
                    <a:pt x="851" y="0"/>
                  </a:lnTo>
                  <a:lnTo>
                    <a:pt x="85" y="255"/>
                  </a:lnTo>
                  <a:lnTo>
                    <a:pt x="0" y="368"/>
                  </a:lnTo>
                  <a:lnTo>
                    <a:pt x="227" y="652"/>
                  </a:lnTo>
                  <a:lnTo>
                    <a:pt x="397" y="652"/>
                  </a:lnTo>
                  <a:lnTo>
                    <a:pt x="1106" y="425"/>
                  </a:lnTo>
                  <a:lnTo>
                    <a:pt x="1162" y="31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693" name="Group 13">
              <a:extLst>
                <a:ext uri="{FF2B5EF4-FFF2-40B4-BE49-F238E27FC236}">
                  <a16:creationId xmlns:a16="http://schemas.microsoft.com/office/drawing/2014/main" id="{D1FDD04B-AAF6-4A02-AB70-8C979F2213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" y="2529"/>
              <a:ext cx="1474" cy="737"/>
              <a:chOff x="370" y="2954"/>
              <a:chExt cx="1474" cy="737"/>
            </a:xfrm>
          </p:grpSpPr>
          <p:sp>
            <p:nvSpPr>
              <p:cNvPr id="71694" name="Freeform 14">
                <a:extLst>
                  <a:ext uri="{FF2B5EF4-FFF2-40B4-BE49-F238E27FC236}">
                    <a16:creationId xmlns:a16="http://schemas.microsoft.com/office/drawing/2014/main" id="{7D6F72D2-75DA-4AB1-AEA4-3DB451CDD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" y="2982"/>
                <a:ext cx="1191" cy="709"/>
              </a:xfrm>
              <a:custGeom>
                <a:avLst/>
                <a:gdLst>
                  <a:gd name="T0" fmla="*/ 0 w 1191"/>
                  <a:gd name="T1" fmla="*/ 454 h 709"/>
                  <a:gd name="T2" fmla="*/ 85 w 1191"/>
                  <a:gd name="T3" fmla="*/ 255 h 709"/>
                  <a:gd name="T4" fmla="*/ 879 w 1191"/>
                  <a:gd name="T5" fmla="*/ 0 h 709"/>
                  <a:gd name="T6" fmla="*/ 1191 w 1191"/>
                  <a:gd name="T7" fmla="*/ 312 h 709"/>
                  <a:gd name="T8" fmla="*/ 1134 w 1191"/>
                  <a:gd name="T9" fmla="*/ 482 h 709"/>
                  <a:gd name="T10" fmla="*/ 397 w 1191"/>
                  <a:gd name="T11" fmla="*/ 709 h 709"/>
                  <a:gd name="T12" fmla="*/ 227 w 1191"/>
                  <a:gd name="T13" fmla="*/ 709 h 709"/>
                  <a:gd name="T14" fmla="*/ 0 w 1191"/>
                  <a:gd name="T15" fmla="*/ 454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1" h="709">
                    <a:moveTo>
                      <a:pt x="0" y="454"/>
                    </a:moveTo>
                    <a:lnTo>
                      <a:pt x="85" y="255"/>
                    </a:lnTo>
                    <a:lnTo>
                      <a:pt x="879" y="0"/>
                    </a:lnTo>
                    <a:lnTo>
                      <a:pt x="1191" y="312"/>
                    </a:lnTo>
                    <a:lnTo>
                      <a:pt x="1134" y="482"/>
                    </a:lnTo>
                    <a:lnTo>
                      <a:pt x="397" y="709"/>
                    </a:lnTo>
                    <a:lnTo>
                      <a:pt x="227" y="709"/>
                    </a:lnTo>
                    <a:lnTo>
                      <a:pt x="0" y="454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95" name="Freeform 15">
                <a:extLst>
                  <a:ext uri="{FF2B5EF4-FFF2-40B4-BE49-F238E27FC236}">
                    <a16:creationId xmlns:a16="http://schemas.microsoft.com/office/drawing/2014/main" id="{1E615259-FCC7-44C1-9657-B9886141C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2954"/>
                <a:ext cx="538" cy="425"/>
              </a:xfrm>
              <a:custGeom>
                <a:avLst/>
                <a:gdLst>
                  <a:gd name="T0" fmla="*/ 0 w 538"/>
                  <a:gd name="T1" fmla="*/ 85 h 425"/>
                  <a:gd name="T2" fmla="*/ 340 w 538"/>
                  <a:gd name="T3" fmla="*/ 0 h 425"/>
                  <a:gd name="T4" fmla="*/ 538 w 538"/>
                  <a:gd name="T5" fmla="*/ 170 h 425"/>
                  <a:gd name="T6" fmla="*/ 510 w 538"/>
                  <a:gd name="T7" fmla="*/ 312 h 425"/>
                  <a:gd name="T8" fmla="*/ 226 w 538"/>
                  <a:gd name="T9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8" h="425">
                    <a:moveTo>
                      <a:pt x="0" y="85"/>
                    </a:moveTo>
                    <a:lnTo>
                      <a:pt x="340" y="0"/>
                    </a:lnTo>
                    <a:lnTo>
                      <a:pt x="538" y="170"/>
                    </a:lnTo>
                    <a:lnTo>
                      <a:pt x="510" y="312"/>
                    </a:lnTo>
                    <a:lnTo>
                      <a:pt x="226" y="425"/>
                    </a:lnTo>
                  </a:path>
                </a:pathLst>
              </a:custGeom>
              <a:noFill/>
              <a:ln w="571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96" name="Freeform 16">
                <a:extLst>
                  <a:ext uri="{FF2B5EF4-FFF2-40B4-BE49-F238E27FC236}">
                    <a16:creationId xmlns:a16="http://schemas.microsoft.com/office/drawing/2014/main" id="{AA005240-C202-426F-93EC-AC77A3596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0" y="3010"/>
                <a:ext cx="154" cy="65"/>
              </a:xfrm>
              <a:custGeom>
                <a:avLst/>
                <a:gdLst>
                  <a:gd name="T0" fmla="*/ 0 w 154"/>
                  <a:gd name="T1" fmla="*/ 37 h 65"/>
                  <a:gd name="T2" fmla="*/ 126 w 154"/>
                  <a:gd name="T3" fmla="*/ 0 h 65"/>
                  <a:gd name="T4" fmla="*/ 154 w 154"/>
                  <a:gd name="T5" fmla="*/ 28 h 65"/>
                  <a:gd name="T6" fmla="*/ 25 w 154"/>
                  <a:gd name="T7" fmla="*/ 65 h 65"/>
                  <a:gd name="T8" fmla="*/ 0 w 154"/>
                  <a:gd name="T9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65">
                    <a:moveTo>
                      <a:pt x="0" y="37"/>
                    </a:moveTo>
                    <a:lnTo>
                      <a:pt x="126" y="0"/>
                    </a:lnTo>
                    <a:lnTo>
                      <a:pt x="154" y="28"/>
                    </a:lnTo>
                    <a:lnTo>
                      <a:pt x="25" y="65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97" name="Freeform 17">
                <a:extLst>
                  <a:ext uri="{FF2B5EF4-FFF2-40B4-BE49-F238E27FC236}">
                    <a16:creationId xmlns:a16="http://schemas.microsoft.com/office/drawing/2014/main" id="{457CEA96-AB42-4404-9E77-2491E91D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3067"/>
                <a:ext cx="154" cy="65"/>
              </a:xfrm>
              <a:custGeom>
                <a:avLst/>
                <a:gdLst>
                  <a:gd name="T0" fmla="*/ 0 w 154"/>
                  <a:gd name="T1" fmla="*/ 37 h 65"/>
                  <a:gd name="T2" fmla="*/ 126 w 154"/>
                  <a:gd name="T3" fmla="*/ 0 h 65"/>
                  <a:gd name="T4" fmla="*/ 154 w 154"/>
                  <a:gd name="T5" fmla="*/ 28 h 65"/>
                  <a:gd name="T6" fmla="*/ 25 w 154"/>
                  <a:gd name="T7" fmla="*/ 65 h 65"/>
                  <a:gd name="T8" fmla="*/ 0 w 154"/>
                  <a:gd name="T9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65">
                    <a:moveTo>
                      <a:pt x="0" y="37"/>
                    </a:moveTo>
                    <a:lnTo>
                      <a:pt x="126" y="0"/>
                    </a:lnTo>
                    <a:lnTo>
                      <a:pt x="154" y="28"/>
                    </a:lnTo>
                    <a:lnTo>
                      <a:pt x="25" y="65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98" name="Freeform 18">
                <a:extLst>
                  <a:ext uri="{FF2B5EF4-FFF2-40B4-BE49-F238E27FC236}">
                    <a16:creationId xmlns:a16="http://schemas.microsoft.com/office/drawing/2014/main" id="{EB83262F-6A0C-476B-A831-6EE122DDD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" y="3294"/>
                <a:ext cx="993" cy="227"/>
              </a:xfrm>
              <a:custGeom>
                <a:avLst/>
                <a:gdLst>
                  <a:gd name="T0" fmla="*/ 0 w 993"/>
                  <a:gd name="T1" fmla="*/ 0 h 227"/>
                  <a:gd name="T2" fmla="*/ 199 w 993"/>
                  <a:gd name="T3" fmla="*/ 227 h 227"/>
                  <a:gd name="T4" fmla="*/ 341 w 993"/>
                  <a:gd name="T5" fmla="*/ 227 h 227"/>
                  <a:gd name="T6" fmla="*/ 993 w 993"/>
                  <a:gd name="T7" fmla="*/ 2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3" h="227">
                    <a:moveTo>
                      <a:pt x="0" y="0"/>
                    </a:moveTo>
                    <a:lnTo>
                      <a:pt x="199" y="227"/>
                    </a:lnTo>
                    <a:lnTo>
                      <a:pt x="341" y="227"/>
                    </a:lnTo>
                    <a:lnTo>
                      <a:pt x="993" y="28"/>
                    </a:lnTo>
                  </a:path>
                </a:pathLst>
              </a:custGeom>
              <a:noFill/>
              <a:ln w="571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1778" name="Group 98">
            <a:extLst>
              <a:ext uri="{FF2B5EF4-FFF2-40B4-BE49-F238E27FC236}">
                <a16:creationId xmlns:a16="http://schemas.microsoft.com/office/drawing/2014/main" id="{099F4C07-EC5A-4239-A49F-95159A9248B7}"/>
              </a:ext>
            </a:extLst>
          </p:cNvPr>
          <p:cNvGrpSpPr>
            <a:grpSpLocks/>
          </p:cNvGrpSpPr>
          <p:nvPr/>
        </p:nvGrpSpPr>
        <p:grpSpPr bwMode="auto">
          <a:xfrm>
            <a:off x="2379663" y="1152525"/>
            <a:ext cx="1543050" cy="1168400"/>
            <a:chOff x="1686" y="726"/>
            <a:chExt cx="972" cy="736"/>
          </a:xfrm>
        </p:grpSpPr>
        <p:sp>
          <p:nvSpPr>
            <p:cNvPr id="71701" name="Freeform 21">
              <a:extLst>
                <a:ext uri="{FF2B5EF4-FFF2-40B4-BE49-F238E27FC236}">
                  <a16:creationId xmlns:a16="http://schemas.microsoft.com/office/drawing/2014/main" id="{5475DF8C-D973-40CE-BF0E-7D76EA193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" y="799"/>
              <a:ext cx="860" cy="651"/>
            </a:xfrm>
            <a:custGeom>
              <a:avLst/>
              <a:gdLst>
                <a:gd name="T0" fmla="*/ 235 w 1156"/>
                <a:gd name="T1" fmla="*/ 727 h 736"/>
                <a:gd name="T2" fmla="*/ 9 w 1156"/>
                <a:gd name="T3" fmla="*/ 443 h 736"/>
                <a:gd name="T4" fmla="*/ 292 w 1156"/>
                <a:gd name="T5" fmla="*/ 103 h 736"/>
                <a:gd name="T6" fmla="*/ 859 w 1156"/>
                <a:gd name="T7" fmla="*/ 47 h 736"/>
                <a:gd name="T8" fmla="*/ 1057 w 1156"/>
                <a:gd name="T9" fmla="*/ 387 h 736"/>
                <a:gd name="T10" fmla="*/ 235 w 1156"/>
                <a:gd name="T11" fmla="*/ 727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6" h="736">
                  <a:moveTo>
                    <a:pt x="235" y="727"/>
                  </a:moveTo>
                  <a:cubicBezTo>
                    <a:pt x="60" y="736"/>
                    <a:pt x="0" y="547"/>
                    <a:pt x="9" y="443"/>
                  </a:cubicBezTo>
                  <a:cubicBezTo>
                    <a:pt x="18" y="339"/>
                    <a:pt x="150" y="169"/>
                    <a:pt x="292" y="103"/>
                  </a:cubicBezTo>
                  <a:cubicBezTo>
                    <a:pt x="434" y="37"/>
                    <a:pt x="732" y="0"/>
                    <a:pt x="859" y="47"/>
                  </a:cubicBezTo>
                  <a:cubicBezTo>
                    <a:pt x="986" y="94"/>
                    <a:pt x="1156" y="274"/>
                    <a:pt x="1057" y="387"/>
                  </a:cubicBezTo>
                  <a:cubicBezTo>
                    <a:pt x="958" y="500"/>
                    <a:pt x="410" y="718"/>
                    <a:pt x="235" y="727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02" name="Group 22">
              <a:extLst>
                <a:ext uri="{FF2B5EF4-FFF2-40B4-BE49-F238E27FC236}">
                  <a16:creationId xmlns:a16="http://schemas.microsoft.com/office/drawing/2014/main" id="{0AA48D35-04F3-43A4-BCA8-9113006A43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" y="726"/>
              <a:ext cx="972" cy="736"/>
              <a:chOff x="313" y="289"/>
              <a:chExt cx="972" cy="736"/>
            </a:xfrm>
          </p:grpSpPr>
          <p:sp>
            <p:nvSpPr>
              <p:cNvPr id="71703" name="Freeform 23">
                <a:extLst>
                  <a:ext uri="{FF2B5EF4-FFF2-40B4-BE49-F238E27FC236}">
                    <a16:creationId xmlns:a16="http://schemas.microsoft.com/office/drawing/2014/main" id="{8A2B0C29-0368-45CA-9497-5AECA4069D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289"/>
                <a:ext cx="972" cy="736"/>
              </a:xfrm>
              <a:custGeom>
                <a:avLst/>
                <a:gdLst>
                  <a:gd name="T0" fmla="*/ 235 w 1156"/>
                  <a:gd name="T1" fmla="*/ 727 h 736"/>
                  <a:gd name="T2" fmla="*/ 9 w 1156"/>
                  <a:gd name="T3" fmla="*/ 443 h 736"/>
                  <a:gd name="T4" fmla="*/ 292 w 1156"/>
                  <a:gd name="T5" fmla="*/ 103 h 736"/>
                  <a:gd name="T6" fmla="*/ 859 w 1156"/>
                  <a:gd name="T7" fmla="*/ 47 h 736"/>
                  <a:gd name="T8" fmla="*/ 1057 w 1156"/>
                  <a:gd name="T9" fmla="*/ 387 h 736"/>
                  <a:gd name="T10" fmla="*/ 235 w 1156"/>
                  <a:gd name="T11" fmla="*/ 727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6" h="736">
                    <a:moveTo>
                      <a:pt x="235" y="727"/>
                    </a:moveTo>
                    <a:cubicBezTo>
                      <a:pt x="60" y="736"/>
                      <a:pt x="0" y="547"/>
                      <a:pt x="9" y="443"/>
                    </a:cubicBezTo>
                    <a:cubicBezTo>
                      <a:pt x="18" y="339"/>
                      <a:pt x="150" y="169"/>
                      <a:pt x="292" y="103"/>
                    </a:cubicBezTo>
                    <a:cubicBezTo>
                      <a:pt x="434" y="37"/>
                      <a:pt x="732" y="0"/>
                      <a:pt x="859" y="47"/>
                    </a:cubicBezTo>
                    <a:cubicBezTo>
                      <a:pt x="986" y="94"/>
                      <a:pt x="1156" y="274"/>
                      <a:pt x="1057" y="387"/>
                    </a:cubicBezTo>
                    <a:cubicBezTo>
                      <a:pt x="958" y="500"/>
                      <a:pt x="410" y="718"/>
                      <a:pt x="235" y="727"/>
                    </a:cubicBezTo>
                    <a:close/>
                  </a:path>
                </a:pathLst>
              </a:custGeom>
              <a:noFill/>
              <a:ln w="57150" cap="flat" cmpd="sng">
                <a:solidFill>
                  <a:srgbClr val="8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4" name="Freeform 24">
                <a:extLst>
                  <a:ext uri="{FF2B5EF4-FFF2-40B4-BE49-F238E27FC236}">
                    <a16:creationId xmlns:a16="http://schemas.microsoft.com/office/drawing/2014/main" id="{224A8D76-646F-46D8-9D57-733B4680D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" y="392"/>
                <a:ext cx="454" cy="340"/>
              </a:xfrm>
              <a:custGeom>
                <a:avLst/>
                <a:gdLst>
                  <a:gd name="T0" fmla="*/ 114 w 454"/>
                  <a:gd name="T1" fmla="*/ 0 h 340"/>
                  <a:gd name="T2" fmla="*/ 57 w 454"/>
                  <a:gd name="T3" fmla="*/ 114 h 340"/>
                  <a:gd name="T4" fmla="*/ 454 w 454"/>
                  <a:gd name="T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4" h="340">
                    <a:moveTo>
                      <a:pt x="114" y="0"/>
                    </a:moveTo>
                    <a:cubicBezTo>
                      <a:pt x="57" y="28"/>
                      <a:pt x="0" y="57"/>
                      <a:pt x="57" y="114"/>
                    </a:cubicBezTo>
                    <a:cubicBezTo>
                      <a:pt x="114" y="171"/>
                      <a:pt x="284" y="255"/>
                      <a:pt x="454" y="340"/>
                    </a:cubicBezTo>
                  </a:path>
                </a:pathLst>
              </a:custGeom>
              <a:noFill/>
              <a:ln w="57150" cap="flat" cmpd="sng">
                <a:solidFill>
                  <a:srgbClr val="8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5" name="Freeform 25">
                <a:extLst>
                  <a:ext uri="{FF2B5EF4-FFF2-40B4-BE49-F238E27FC236}">
                    <a16:creationId xmlns:a16="http://schemas.microsoft.com/office/drawing/2014/main" id="{FB1C26D7-8C8C-4E6E-A5A6-196AD3D9C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407"/>
                <a:ext cx="453" cy="99"/>
              </a:xfrm>
              <a:custGeom>
                <a:avLst/>
                <a:gdLst>
                  <a:gd name="T0" fmla="*/ 0 w 453"/>
                  <a:gd name="T1" fmla="*/ 99 h 99"/>
                  <a:gd name="T2" fmla="*/ 255 w 453"/>
                  <a:gd name="T3" fmla="*/ 14 h 99"/>
                  <a:gd name="T4" fmla="*/ 453 w 453"/>
                  <a:gd name="T5" fmla="*/ 1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3" h="99">
                    <a:moveTo>
                      <a:pt x="0" y="99"/>
                    </a:moveTo>
                    <a:cubicBezTo>
                      <a:pt x="90" y="63"/>
                      <a:pt x="180" y="28"/>
                      <a:pt x="255" y="14"/>
                    </a:cubicBezTo>
                    <a:cubicBezTo>
                      <a:pt x="330" y="0"/>
                      <a:pt x="391" y="7"/>
                      <a:pt x="453" y="14"/>
                    </a:cubicBezTo>
                  </a:path>
                </a:pathLst>
              </a:custGeom>
              <a:noFill/>
              <a:ln w="57150" cap="flat" cmpd="sng">
                <a:solidFill>
                  <a:srgbClr val="8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6" name="Freeform 26">
                <a:extLst>
                  <a:ext uri="{FF2B5EF4-FFF2-40B4-BE49-F238E27FC236}">
                    <a16:creationId xmlns:a16="http://schemas.microsoft.com/office/drawing/2014/main" id="{E5695C25-A175-41C4-92E3-85145D084854}"/>
                  </a:ext>
                </a:extLst>
              </p:cNvPr>
              <p:cNvSpPr>
                <a:spLocks/>
              </p:cNvSpPr>
              <p:nvPr/>
            </p:nvSpPr>
            <p:spPr bwMode="auto">
              <a:xfrm rot="820916">
                <a:off x="804" y="336"/>
                <a:ext cx="249" cy="141"/>
              </a:xfrm>
              <a:custGeom>
                <a:avLst/>
                <a:gdLst>
                  <a:gd name="T0" fmla="*/ 221 w 249"/>
                  <a:gd name="T1" fmla="*/ 75 h 141"/>
                  <a:gd name="T2" fmla="*/ 23 w 249"/>
                  <a:gd name="T3" fmla="*/ 132 h 141"/>
                  <a:gd name="T4" fmla="*/ 80 w 249"/>
                  <a:gd name="T5" fmla="*/ 19 h 141"/>
                  <a:gd name="T6" fmla="*/ 193 w 249"/>
                  <a:gd name="T7" fmla="*/ 19 h 141"/>
                  <a:gd name="T8" fmla="*/ 221 w 249"/>
                  <a:gd name="T9" fmla="*/ 7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41">
                    <a:moveTo>
                      <a:pt x="221" y="75"/>
                    </a:moveTo>
                    <a:cubicBezTo>
                      <a:pt x="193" y="94"/>
                      <a:pt x="46" y="141"/>
                      <a:pt x="23" y="132"/>
                    </a:cubicBezTo>
                    <a:cubicBezTo>
                      <a:pt x="0" y="123"/>
                      <a:pt x="52" y="38"/>
                      <a:pt x="80" y="19"/>
                    </a:cubicBezTo>
                    <a:cubicBezTo>
                      <a:pt x="108" y="0"/>
                      <a:pt x="165" y="10"/>
                      <a:pt x="193" y="19"/>
                    </a:cubicBezTo>
                    <a:cubicBezTo>
                      <a:pt x="221" y="28"/>
                      <a:pt x="249" y="56"/>
                      <a:pt x="221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>
                <a:solidFill>
                  <a:srgbClr val="8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73" name="Group 93">
            <a:extLst>
              <a:ext uri="{FF2B5EF4-FFF2-40B4-BE49-F238E27FC236}">
                <a16:creationId xmlns:a16="http://schemas.microsoft.com/office/drawing/2014/main" id="{7B49E962-627F-41A9-A44E-B33A238A676F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2992438"/>
            <a:ext cx="1655763" cy="1397000"/>
            <a:chOff x="1716" y="1225"/>
            <a:chExt cx="1308" cy="1104"/>
          </a:xfrm>
        </p:grpSpPr>
        <p:sp>
          <p:nvSpPr>
            <p:cNvPr id="71700" name="Freeform 20">
              <a:extLst>
                <a:ext uri="{FF2B5EF4-FFF2-40B4-BE49-F238E27FC236}">
                  <a16:creationId xmlns:a16="http://schemas.microsoft.com/office/drawing/2014/main" id="{0474C786-DC39-42B4-93E2-7D0521B38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1310"/>
              <a:ext cx="1247" cy="1009"/>
            </a:xfrm>
            <a:custGeom>
              <a:avLst/>
              <a:gdLst>
                <a:gd name="T0" fmla="*/ 4 w 1308"/>
                <a:gd name="T1" fmla="*/ 510 h 1104"/>
                <a:gd name="T2" fmla="*/ 239 w 1308"/>
                <a:gd name="T3" fmla="*/ 283 h 1104"/>
                <a:gd name="T4" fmla="*/ 540 w 1308"/>
                <a:gd name="T5" fmla="*/ 303 h 1104"/>
                <a:gd name="T6" fmla="*/ 761 w 1308"/>
                <a:gd name="T7" fmla="*/ 58 h 1104"/>
                <a:gd name="T8" fmla="*/ 1063 w 1308"/>
                <a:gd name="T9" fmla="*/ 28 h 1104"/>
                <a:gd name="T10" fmla="*/ 1298 w 1308"/>
                <a:gd name="T11" fmla="*/ 682 h 1104"/>
                <a:gd name="T12" fmla="*/ 969 w 1308"/>
                <a:gd name="T13" fmla="*/ 737 h 1104"/>
                <a:gd name="T14" fmla="*/ 804 w 1308"/>
                <a:gd name="T15" fmla="*/ 907 h 1104"/>
                <a:gd name="T16" fmla="*/ 463 w 1308"/>
                <a:gd name="T17" fmla="*/ 922 h 1104"/>
                <a:gd name="T18" fmla="*/ 263 w 1308"/>
                <a:gd name="T19" fmla="*/ 1077 h 1104"/>
                <a:gd name="T20" fmla="*/ 4 w 1308"/>
                <a:gd name="T21" fmla="*/ 51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8" h="1104">
                  <a:moveTo>
                    <a:pt x="4" y="510"/>
                  </a:moveTo>
                  <a:cubicBezTo>
                    <a:pt x="0" y="378"/>
                    <a:pt x="131" y="308"/>
                    <a:pt x="239" y="283"/>
                  </a:cubicBezTo>
                  <a:cubicBezTo>
                    <a:pt x="347" y="258"/>
                    <a:pt x="521" y="312"/>
                    <a:pt x="540" y="303"/>
                  </a:cubicBezTo>
                  <a:cubicBezTo>
                    <a:pt x="559" y="294"/>
                    <a:pt x="637" y="110"/>
                    <a:pt x="761" y="58"/>
                  </a:cubicBezTo>
                  <a:cubicBezTo>
                    <a:pt x="885" y="6"/>
                    <a:pt x="1039" y="0"/>
                    <a:pt x="1063" y="28"/>
                  </a:cubicBezTo>
                  <a:cubicBezTo>
                    <a:pt x="1087" y="56"/>
                    <a:pt x="1308" y="660"/>
                    <a:pt x="1298" y="682"/>
                  </a:cubicBezTo>
                  <a:cubicBezTo>
                    <a:pt x="1288" y="704"/>
                    <a:pt x="1108" y="689"/>
                    <a:pt x="969" y="737"/>
                  </a:cubicBezTo>
                  <a:cubicBezTo>
                    <a:pt x="830" y="785"/>
                    <a:pt x="813" y="903"/>
                    <a:pt x="804" y="907"/>
                  </a:cubicBezTo>
                  <a:cubicBezTo>
                    <a:pt x="795" y="911"/>
                    <a:pt x="587" y="856"/>
                    <a:pt x="463" y="922"/>
                  </a:cubicBezTo>
                  <a:cubicBezTo>
                    <a:pt x="339" y="988"/>
                    <a:pt x="285" y="1104"/>
                    <a:pt x="263" y="1077"/>
                  </a:cubicBezTo>
                  <a:cubicBezTo>
                    <a:pt x="241" y="1050"/>
                    <a:pt x="58" y="628"/>
                    <a:pt x="4" y="510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07" name="Group 27">
              <a:extLst>
                <a:ext uri="{FF2B5EF4-FFF2-40B4-BE49-F238E27FC236}">
                  <a16:creationId xmlns:a16="http://schemas.microsoft.com/office/drawing/2014/main" id="{6666967B-693F-4EED-BD29-B88FF11259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6" y="1225"/>
              <a:ext cx="1308" cy="1104"/>
              <a:chOff x="281" y="1225"/>
              <a:chExt cx="1308" cy="1104"/>
            </a:xfrm>
          </p:grpSpPr>
          <p:sp>
            <p:nvSpPr>
              <p:cNvPr id="71708" name="Freeform 28">
                <a:extLst>
                  <a:ext uri="{FF2B5EF4-FFF2-40B4-BE49-F238E27FC236}">
                    <a16:creationId xmlns:a16="http://schemas.microsoft.com/office/drawing/2014/main" id="{1048AE58-892E-4BD8-B880-AD27010FE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" y="1225"/>
                <a:ext cx="1308" cy="1104"/>
              </a:xfrm>
              <a:custGeom>
                <a:avLst/>
                <a:gdLst>
                  <a:gd name="T0" fmla="*/ 4 w 1308"/>
                  <a:gd name="T1" fmla="*/ 510 h 1104"/>
                  <a:gd name="T2" fmla="*/ 239 w 1308"/>
                  <a:gd name="T3" fmla="*/ 283 h 1104"/>
                  <a:gd name="T4" fmla="*/ 540 w 1308"/>
                  <a:gd name="T5" fmla="*/ 303 h 1104"/>
                  <a:gd name="T6" fmla="*/ 761 w 1308"/>
                  <a:gd name="T7" fmla="*/ 58 h 1104"/>
                  <a:gd name="T8" fmla="*/ 1063 w 1308"/>
                  <a:gd name="T9" fmla="*/ 28 h 1104"/>
                  <a:gd name="T10" fmla="*/ 1298 w 1308"/>
                  <a:gd name="T11" fmla="*/ 682 h 1104"/>
                  <a:gd name="T12" fmla="*/ 969 w 1308"/>
                  <a:gd name="T13" fmla="*/ 737 h 1104"/>
                  <a:gd name="T14" fmla="*/ 804 w 1308"/>
                  <a:gd name="T15" fmla="*/ 907 h 1104"/>
                  <a:gd name="T16" fmla="*/ 463 w 1308"/>
                  <a:gd name="T17" fmla="*/ 922 h 1104"/>
                  <a:gd name="T18" fmla="*/ 263 w 1308"/>
                  <a:gd name="T19" fmla="*/ 1077 h 1104"/>
                  <a:gd name="T20" fmla="*/ 4 w 1308"/>
                  <a:gd name="T21" fmla="*/ 51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08" h="1104">
                    <a:moveTo>
                      <a:pt x="4" y="510"/>
                    </a:moveTo>
                    <a:cubicBezTo>
                      <a:pt x="0" y="378"/>
                      <a:pt x="131" y="308"/>
                      <a:pt x="239" y="283"/>
                    </a:cubicBezTo>
                    <a:cubicBezTo>
                      <a:pt x="347" y="258"/>
                      <a:pt x="521" y="312"/>
                      <a:pt x="540" y="303"/>
                    </a:cubicBezTo>
                    <a:cubicBezTo>
                      <a:pt x="559" y="294"/>
                      <a:pt x="637" y="110"/>
                      <a:pt x="761" y="58"/>
                    </a:cubicBezTo>
                    <a:cubicBezTo>
                      <a:pt x="885" y="6"/>
                      <a:pt x="1039" y="0"/>
                      <a:pt x="1063" y="28"/>
                    </a:cubicBezTo>
                    <a:cubicBezTo>
                      <a:pt x="1087" y="56"/>
                      <a:pt x="1308" y="660"/>
                      <a:pt x="1298" y="682"/>
                    </a:cubicBezTo>
                    <a:cubicBezTo>
                      <a:pt x="1288" y="704"/>
                      <a:pt x="1108" y="689"/>
                      <a:pt x="969" y="737"/>
                    </a:cubicBezTo>
                    <a:cubicBezTo>
                      <a:pt x="830" y="785"/>
                      <a:pt x="813" y="903"/>
                      <a:pt x="804" y="907"/>
                    </a:cubicBezTo>
                    <a:cubicBezTo>
                      <a:pt x="795" y="911"/>
                      <a:pt x="587" y="856"/>
                      <a:pt x="463" y="922"/>
                    </a:cubicBezTo>
                    <a:cubicBezTo>
                      <a:pt x="339" y="988"/>
                      <a:pt x="285" y="1104"/>
                      <a:pt x="263" y="1077"/>
                    </a:cubicBezTo>
                    <a:cubicBezTo>
                      <a:pt x="241" y="1050"/>
                      <a:pt x="58" y="628"/>
                      <a:pt x="4" y="510"/>
                    </a:cubicBezTo>
                    <a:close/>
                  </a:path>
                </a:pathLst>
              </a:custGeom>
              <a:noFill/>
              <a:ln w="57150" cap="flat" cmpd="sng">
                <a:solidFill>
                  <a:srgbClr val="8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9" name="Line 29">
                <a:extLst>
                  <a:ext uri="{FF2B5EF4-FFF2-40B4-BE49-F238E27FC236}">
                    <a16:creationId xmlns:a16="http://schemas.microsoft.com/office/drawing/2014/main" id="{EB37B92B-656E-4E7C-9DCD-8A59967C9F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0" y="1593"/>
                <a:ext cx="199" cy="539"/>
              </a:xfrm>
              <a:prstGeom prst="line">
                <a:avLst/>
              </a:prstGeom>
              <a:noFill/>
              <a:ln w="57150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70" name="Group 90">
            <a:extLst>
              <a:ext uri="{FF2B5EF4-FFF2-40B4-BE49-F238E27FC236}">
                <a16:creationId xmlns:a16="http://schemas.microsoft.com/office/drawing/2014/main" id="{F78CBB3A-A31A-4577-920C-8933221F0A6E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157788"/>
            <a:ext cx="1654175" cy="827087"/>
            <a:chOff x="1635" y="2529"/>
            <a:chExt cx="1474" cy="737"/>
          </a:xfrm>
        </p:grpSpPr>
        <p:sp>
          <p:nvSpPr>
            <p:cNvPr id="71699" name="Freeform 19">
              <a:extLst>
                <a:ext uri="{FF2B5EF4-FFF2-40B4-BE49-F238E27FC236}">
                  <a16:creationId xmlns:a16="http://schemas.microsoft.com/office/drawing/2014/main" id="{AF5CE9CE-6A52-4729-B529-137F64945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2614"/>
              <a:ext cx="1162" cy="652"/>
            </a:xfrm>
            <a:custGeom>
              <a:avLst/>
              <a:gdLst>
                <a:gd name="T0" fmla="*/ 1162 w 1162"/>
                <a:gd name="T1" fmla="*/ 312 h 652"/>
                <a:gd name="T2" fmla="*/ 851 w 1162"/>
                <a:gd name="T3" fmla="*/ 0 h 652"/>
                <a:gd name="T4" fmla="*/ 85 w 1162"/>
                <a:gd name="T5" fmla="*/ 255 h 652"/>
                <a:gd name="T6" fmla="*/ 0 w 1162"/>
                <a:gd name="T7" fmla="*/ 368 h 652"/>
                <a:gd name="T8" fmla="*/ 227 w 1162"/>
                <a:gd name="T9" fmla="*/ 652 h 652"/>
                <a:gd name="T10" fmla="*/ 397 w 1162"/>
                <a:gd name="T11" fmla="*/ 652 h 652"/>
                <a:gd name="T12" fmla="*/ 1106 w 1162"/>
                <a:gd name="T13" fmla="*/ 425 h 652"/>
                <a:gd name="T14" fmla="*/ 1162 w 1162"/>
                <a:gd name="T1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2" h="652">
                  <a:moveTo>
                    <a:pt x="1162" y="312"/>
                  </a:moveTo>
                  <a:lnTo>
                    <a:pt x="851" y="0"/>
                  </a:lnTo>
                  <a:lnTo>
                    <a:pt x="85" y="255"/>
                  </a:lnTo>
                  <a:lnTo>
                    <a:pt x="0" y="368"/>
                  </a:lnTo>
                  <a:lnTo>
                    <a:pt x="227" y="652"/>
                  </a:lnTo>
                  <a:lnTo>
                    <a:pt x="397" y="652"/>
                  </a:lnTo>
                  <a:lnTo>
                    <a:pt x="1106" y="425"/>
                  </a:lnTo>
                  <a:lnTo>
                    <a:pt x="1162" y="312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10" name="Group 30">
              <a:extLst>
                <a:ext uri="{FF2B5EF4-FFF2-40B4-BE49-F238E27FC236}">
                  <a16:creationId xmlns:a16="http://schemas.microsoft.com/office/drawing/2014/main" id="{AD48CDF0-F8F6-4D2D-8552-32DB5C5AD6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5" y="2529"/>
              <a:ext cx="1474" cy="737"/>
              <a:chOff x="370" y="2954"/>
              <a:chExt cx="1474" cy="737"/>
            </a:xfrm>
          </p:grpSpPr>
          <p:sp>
            <p:nvSpPr>
              <p:cNvPr id="71711" name="Freeform 31">
                <a:extLst>
                  <a:ext uri="{FF2B5EF4-FFF2-40B4-BE49-F238E27FC236}">
                    <a16:creationId xmlns:a16="http://schemas.microsoft.com/office/drawing/2014/main" id="{826058DD-8F6B-41CA-BDDF-1ACFBA38C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" y="2982"/>
                <a:ext cx="1191" cy="709"/>
              </a:xfrm>
              <a:custGeom>
                <a:avLst/>
                <a:gdLst>
                  <a:gd name="T0" fmla="*/ 0 w 1191"/>
                  <a:gd name="T1" fmla="*/ 454 h 709"/>
                  <a:gd name="T2" fmla="*/ 85 w 1191"/>
                  <a:gd name="T3" fmla="*/ 255 h 709"/>
                  <a:gd name="T4" fmla="*/ 879 w 1191"/>
                  <a:gd name="T5" fmla="*/ 0 h 709"/>
                  <a:gd name="T6" fmla="*/ 1191 w 1191"/>
                  <a:gd name="T7" fmla="*/ 312 h 709"/>
                  <a:gd name="T8" fmla="*/ 1134 w 1191"/>
                  <a:gd name="T9" fmla="*/ 482 h 709"/>
                  <a:gd name="T10" fmla="*/ 397 w 1191"/>
                  <a:gd name="T11" fmla="*/ 709 h 709"/>
                  <a:gd name="T12" fmla="*/ 227 w 1191"/>
                  <a:gd name="T13" fmla="*/ 709 h 709"/>
                  <a:gd name="T14" fmla="*/ 0 w 1191"/>
                  <a:gd name="T15" fmla="*/ 454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1" h="709">
                    <a:moveTo>
                      <a:pt x="0" y="454"/>
                    </a:moveTo>
                    <a:lnTo>
                      <a:pt x="85" y="255"/>
                    </a:lnTo>
                    <a:lnTo>
                      <a:pt x="879" y="0"/>
                    </a:lnTo>
                    <a:lnTo>
                      <a:pt x="1191" y="312"/>
                    </a:lnTo>
                    <a:lnTo>
                      <a:pt x="1134" y="482"/>
                    </a:lnTo>
                    <a:lnTo>
                      <a:pt x="397" y="709"/>
                    </a:lnTo>
                    <a:lnTo>
                      <a:pt x="227" y="709"/>
                    </a:lnTo>
                    <a:lnTo>
                      <a:pt x="0" y="454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8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2" name="Freeform 32">
                <a:extLst>
                  <a:ext uri="{FF2B5EF4-FFF2-40B4-BE49-F238E27FC236}">
                    <a16:creationId xmlns:a16="http://schemas.microsoft.com/office/drawing/2014/main" id="{EF0B2F1A-612E-4CAA-BEF9-BA64E2F4E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2954"/>
                <a:ext cx="538" cy="425"/>
              </a:xfrm>
              <a:custGeom>
                <a:avLst/>
                <a:gdLst>
                  <a:gd name="T0" fmla="*/ 0 w 538"/>
                  <a:gd name="T1" fmla="*/ 85 h 425"/>
                  <a:gd name="T2" fmla="*/ 340 w 538"/>
                  <a:gd name="T3" fmla="*/ 0 h 425"/>
                  <a:gd name="T4" fmla="*/ 538 w 538"/>
                  <a:gd name="T5" fmla="*/ 170 h 425"/>
                  <a:gd name="T6" fmla="*/ 510 w 538"/>
                  <a:gd name="T7" fmla="*/ 312 h 425"/>
                  <a:gd name="T8" fmla="*/ 226 w 538"/>
                  <a:gd name="T9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8" h="425">
                    <a:moveTo>
                      <a:pt x="0" y="85"/>
                    </a:moveTo>
                    <a:lnTo>
                      <a:pt x="340" y="0"/>
                    </a:lnTo>
                    <a:lnTo>
                      <a:pt x="538" y="170"/>
                    </a:lnTo>
                    <a:lnTo>
                      <a:pt x="510" y="312"/>
                    </a:lnTo>
                    <a:lnTo>
                      <a:pt x="226" y="425"/>
                    </a:lnTo>
                  </a:path>
                </a:pathLst>
              </a:custGeom>
              <a:noFill/>
              <a:ln w="57150" cap="flat" cmpd="sng">
                <a:solidFill>
                  <a:srgbClr val="8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3" name="Freeform 33">
                <a:extLst>
                  <a:ext uri="{FF2B5EF4-FFF2-40B4-BE49-F238E27FC236}">
                    <a16:creationId xmlns:a16="http://schemas.microsoft.com/office/drawing/2014/main" id="{FE067AD9-4AC2-40CC-97F1-6FE19CA65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0" y="3010"/>
                <a:ext cx="154" cy="65"/>
              </a:xfrm>
              <a:custGeom>
                <a:avLst/>
                <a:gdLst>
                  <a:gd name="T0" fmla="*/ 0 w 154"/>
                  <a:gd name="T1" fmla="*/ 37 h 65"/>
                  <a:gd name="T2" fmla="*/ 126 w 154"/>
                  <a:gd name="T3" fmla="*/ 0 h 65"/>
                  <a:gd name="T4" fmla="*/ 154 w 154"/>
                  <a:gd name="T5" fmla="*/ 28 h 65"/>
                  <a:gd name="T6" fmla="*/ 25 w 154"/>
                  <a:gd name="T7" fmla="*/ 65 h 65"/>
                  <a:gd name="T8" fmla="*/ 0 w 154"/>
                  <a:gd name="T9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65">
                    <a:moveTo>
                      <a:pt x="0" y="37"/>
                    </a:moveTo>
                    <a:lnTo>
                      <a:pt x="126" y="0"/>
                    </a:lnTo>
                    <a:lnTo>
                      <a:pt x="154" y="28"/>
                    </a:lnTo>
                    <a:lnTo>
                      <a:pt x="25" y="65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8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4" name="Freeform 34">
                <a:extLst>
                  <a:ext uri="{FF2B5EF4-FFF2-40B4-BE49-F238E27FC236}">
                    <a16:creationId xmlns:a16="http://schemas.microsoft.com/office/drawing/2014/main" id="{FF63399E-46EC-41C6-A280-6B22FFA8E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3067"/>
                <a:ext cx="154" cy="65"/>
              </a:xfrm>
              <a:custGeom>
                <a:avLst/>
                <a:gdLst>
                  <a:gd name="T0" fmla="*/ 0 w 154"/>
                  <a:gd name="T1" fmla="*/ 37 h 65"/>
                  <a:gd name="T2" fmla="*/ 126 w 154"/>
                  <a:gd name="T3" fmla="*/ 0 h 65"/>
                  <a:gd name="T4" fmla="*/ 154 w 154"/>
                  <a:gd name="T5" fmla="*/ 28 h 65"/>
                  <a:gd name="T6" fmla="*/ 25 w 154"/>
                  <a:gd name="T7" fmla="*/ 65 h 65"/>
                  <a:gd name="T8" fmla="*/ 0 w 154"/>
                  <a:gd name="T9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65">
                    <a:moveTo>
                      <a:pt x="0" y="37"/>
                    </a:moveTo>
                    <a:lnTo>
                      <a:pt x="126" y="0"/>
                    </a:lnTo>
                    <a:lnTo>
                      <a:pt x="154" y="28"/>
                    </a:lnTo>
                    <a:lnTo>
                      <a:pt x="25" y="65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8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5" name="Freeform 35">
                <a:extLst>
                  <a:ext uri="{FF2B5EF4-FFF2-40B4-BE49-F238E27FC236}">
                    <a16:creationId xmlns:a16="http://schemas.microsoft.com/office/drawing/2014/main" id="{771A9039-A786-46E9-A4CD-6EC06CCBB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" y="3294"/>
                <a:ext cx="993" cy="227"/>
              </a:xfrm>
              <a:custGeom>
                <a:avLst/>
                <a:gdLst>
                  <a:gd name="T0" fmla="*/ 0 w 993"/>
                  <a:gd name="T1" fmla="*/ 0 h 227"/>
                  <a:gd name="T2" fmla="*/ 199 w 993"/>
                  <a:gd name="T3" fmla="*/ 227 h 227"/>
                  <a:gd name="T4" fmla="*/ 341 w 993"/>
                  <a:gd name="T5" fmla="*/ 227 h 227"/>
                  <a:gd name="T6" fmla="*/ 993 w 993"/>
                  <a:gd name="T7" fmla="*/ 2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3" h="227">
                    <a:moveTo>
                      <a:pt x="0" y="0"/>
                    </a:moveTo>
                    <a:lnTo>
                      <a:pt x="199" y="227"/>
                    </a:lnTo>
                    <a:lnTo>
                      <a:pt x="341" y="227"/>
                    </a:lnTo>
                    <a:lnTo>
                      <a:pt x="993" y="28"/>
                    </a:lnTo>
                  </a:path>
                </a:pathLst>
              </a:custGeom>
              <a:noFill/>
              <a:ln w="57150" cap="flat" cmpd="sng">
                <a:solidFill>
                  <a:srgbClr val="8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79" name="Group 99">
            <a:extLst>
              <a:ext uri="{FF2B5EF4-FFF2-40B4-BE49-F238E27FC236}">
                <a16:creationId xmlns:a16="http://schemas.microsoft.com/office/drawing/2014/main" id="{A1D31955-65CC-4DA6-92C6-CE7080F4AE66}"/>
              </a:ext>
            </a:extLst>
          </p:cNvPr>
          <p:cNvGrpSpPr>
            <a:grpSpLocks/>
          </p:cNvGrpSpPr>
          <p:nvPr/>
        </p:nvGrpSpPr>
        <p:grpSpPr bwMode="auto">
          <a:xfrm>
            <a:off x="4251325" y="1152525"/>
            <a:ext cx="1543050" cy="1168400"/>
            <a:chOff x="2990" y="726"/>
            <a:chExt cx="972" cy="736"/>
          </a:xfrm>
        </p:grpSpPr>
        <p:sp>
          <p:nvSpPr>
            <p:cNvPr id="71718" name="Freeform 38">
              <a:extLst>
                <a:ext uri="{FF2B5EF4-FFF2-40B4-BE49-F238E27FC236}">
                  <a16:creationId xmlns:a16="http://schemas.microsoft.com/office/drawing/2014/main" id="{92B05662-CABF-43DE-8D64-A7CA71476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1" y="799"/>
              <a:ext cx="860" cy="651"/>
            </a:xfrm>
            <a:custGeom>
              <a:avLst/>
              <a:gdLst>
                <a:gd name="T0" fmla="*/ 235 w 1156"/>
                <a:gd name="T1" fmla="*/ 727 h 736"/>
                <a:gd name="T2" fmla="*/ 9 w 1156"/>
                <a:gd name="T3" fmla="*/ 443 h 736"/>
                <a:gd name="T4" fmla="*/ 292 w 1156"/>
                <a:gd name="T5" fmla="*/ 103 h 736"/>
                <a:gd name="T6" fmla="*/ 859 w 1156"/>
                <a:gd name="T7" fmla="*/ 47 h 736"/>
                <a:gd name="T8" fmla="*/ 1057 w 1156"/>
                <a:gd name="T9" fmla="*/ 387 h 736"/>
                <a:gd name="T10" fmla="*/ 235 w 1156"/>
                <a:gd name="T11" fmla="*/ 727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6" h="736">
                  <a:moveTo>
                    <a:pt x="235" y="727"/>
                  </a:moveTo>
                  <a:cubicBezTo>
                    <a:pt x="60" y="736"/>
                    <a:pt x="0" y="547"/>
                    <a:pt x="9" y="443"/>
                  </a:cubicBezTo>
                  <a:cubicBezTo>
                    <a:pt x="18" y="339"/>
                    <a:pt x="150" y="169"/>
                    <a:pt x="292" y="103"/>
                  </a:cubicBezTo>
                  <a:cubicBezTo>
                    <a:pt x="434" y="37"/>
                    <a:pt x="732" y="0"/>
                    <a:pt x="859" y="47"/>
                  </a:cubicBezTo>
                  <a:cubicBezTo>
                    <a:pt x="986" y="94"/>
                    <a:pt x="1156" y="274"/>
                    <a:pt x="1057" y="387"/>
                  </a:cubicBezTo>
                  <a:cubicBezTo>
                    <a:pt x="958" y="500"/>
                    <a:pt x="410" y="718"/>
                    <a:pt x="235" y="727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19" name="Group 39">
              <a:extLst>
                <a:ext uri="{FF2B5EF4-FFF2-40B4-BE49-F238E27FC236}">
                  <a16:creationId xmlns:a16="http://schemas.microsoft.com/office/drawing/2014/main" id="{A3F46F41-6F17-40F6-841E-283900A4B5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0" y="726"/>
              <a:ext cx="972" cy="736"/>
              <a:chOff x="313" y="289"/>
              <a:chExt cx="972" cy="736"/>
            </a:xfrm>
          </p:grpSpPr>
          <p:sp>
            <p:nvSpPr>
              <p:cNvPr id="71720" name="Freeform 40">
                <a:extLst>
                  <a:ext uri="{FF2B5EF4-FFF2-40B4-BE49-F238E27FC236}">
                    <a16:creationId xmlns:a16="http://schemas.microsoft.com/office/drawing/2014/main" id="{845E19D1-3350-4461-AD0A-1B7820126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289"/>
                <a:ext cx="972" cy="736"/>
              </a:xfrm>
              <a:custGeom>
                <a:avLst/>
                <a:gdLst>
                  <a:gd name="T0" fmla="*/ 235 w 1156"/>
                  <a:gd name="T1" fmla="*/ 727 h 736"/>
                  <a:gd name="T2" fmla="*/ 9 w 1156"/>
                  <a:gd name="T3" fmla="*/ 443 h 736"/>
                  <a:gd name="T4" fmla="*/ 292 w 1156"/>
                  <a:gd name="T5" fmla="*/ 103 h 736"/>
                  <a:gd name="T6" fmla="*/ 859 w 1156"/>
                  <a:gd name="T7" fmla="*/ 47 h 736"/>
                  <a:gd name="T8" fmla="*/ 1057 w 1156"/>
                  <a:gd name="T9" fmla="*/ 387 h 736"/>
                  <a:gd name="T10" fmla="*/ 235 w 1156"/>
                  <a:gd name="T11" fmla="*/ 727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6" h="736">
                    <a:moveTo>
                      <a:pt x="235" y="727"/>
                    </a:moveTo>
                    <a:cubicBezTo>
                      <a:pt x="60" y="736"/>
                      <a:pt x="0" y="547"/>
                      <a:pt x="9" y="443"/>
                    </a:cubicBezTo>
                    <a:cubicBezTo>
                      <a:pt x="18" y="339"/>
                      <a:pt x="150" y="169"/>
                      <a:pt x="292" y="103"/>
                    </a:cubicBezTo>
                    <a:cubicBezTo>
                      <a:pt x="434" y="37"/>
                      <a:pt x="732" y="0"/>
                      <a:pt x="859" y="47"/>
                    </a:cubicBezTo>
                    <a:cubicBezTo>
                      <a:pt x="986" y="94"/>
                      <a:pt x="1156" y="274"/>
                      <a:pt x="1057" y="387"/>
                    </a:cubicBezTo>
                    <a:cubicBezTo>
                      <a:pt x="958" y="500"/>
                      <a:pt x="410" y="718"/>
                      <a:pt x="235" y="727"/>
                    </a:cubicBezTo>
                    <a:close/>
                  </a:path>
                </a:pathLst>
              </a:custGeom>
              <a:noFill/>
              <a:ln w="5715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21" name="Freeform 41">
                <a:extLst>
                  <a:ext uri="{FF2B5EF4-FFF2-40B4-BE49-F238E27FC236}">
                    <a16:creationId xmlns:a16="http://schemas.microsoft.com/office/drawing/2014/main" id="{30D747EC-FF25-4A24-B7C3-DD1743920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" y="392"/>
                <a:ext cx="454" cy="340"/>
              </a:xfrm>
              <a:custGeom>
                <a:avLst/>
                <a:gdLst>
                  <a:gd name="T0" fmla="*/ 114 w 454"/>
                  <a:gd name="T1" fmla="*/ 0 h 340"/>
                  <a:gd name="T2" fmla="*/ 57 w 454"/>
                  <a:gd name="T3" fmla="*/ 114 h 340"/>
                  <a:gd name="T4" fmla="*/ 454 w 454"/>
                  <a:gd name="T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4" h="340">
                    <a:moveTo>
                      <a:pt x="114" y="0"/>
                    </a:moveTo>
                    <a:cubicBezTo>
                      <a:pt x="57" y="28"/>
                      <a:pt x="0" y="57"/>
                      <a:pt x="57" y="114"/>
                    </a:cubicBezTo>
                    <a:cubicBezTo>
                      <a:pt x="114" y="171"/>
                      <a:pt x="284" y="255"/>
                      <a:pt x="454" y="340"/>
                    </a:cubicBezTo>
                  </a:path>
                </a:pathLst>
              </a:custGeom>
              <a:noFill/>
              <a:ln w="5715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22" name="Freeform 42">
                <a:extLst>
                  <a:ext uri="{FF2B5EF4-FFF2-40B4-BE49-F238E27FC236}">
                    <a16:creationId xmlns:a16="http://schemas.microsoft.com/office/drawing/2014/main" id="{A37FB934-6BC9-4BBC-923F-A514243C6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407"/>
                <a:ext cx="453" cy="99"/>
              </a:xfrm>
              <a:custGeom>
                <a:avLst/>
                <a:gdLst>
                  <a:gd name="T0" fmla="*/ 0 w 453"/>
                  <a:gd name="T1" fmla="*/ 99 h 99"/>
                  <a:gd name="T2" fmla="*/ 255 w 453"/>
                  <a:gd name="T3" fmla="*/ 14 h 99"/>
                  <a:gd name="T4" fmla="*/ 453 w 453"/>
                  <a:gd name="T5" fmla="*/ 1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3" h="99">
                    <a:moveTo>
                      <a:pt x="0" y="99"/>
                    </a:moveTo>
                    <a:cubicBezTo>
                      <a:pt x="90" y="63"/>
                      <a:pt x="180" y="28"/>
                      <a:pt x="255" y="14"/>
                    </a:cubicBezTo>
                    <a:cubicBezTo>
                      <a:pt x="330" y="0"/>
                      <a:pt x="391" y="7"/>
                      <a:pt x="453" y="14"/>
                    </a:cubicBezTo>
                  </a:path>
                </a:pathLst>
              </a:custGeom>
              <a:noFill/>
              <a:ln w="5715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23" name="Freeform 43">
                <a:extLst>
                  <a:ext uri="{FF2B5EF4-FFF2-40B4-BE49-F238E27FC236}">
                    <a16:creationId xmlns:a16="http://schemas.microsoft.com/office/drawing/2014/main" id="{66D660A5-CE16-4AED-9FD9-68AEC38BB6E5}"/>
                  </a:ext>
                </a:extLst>
              </p:cNvPr>
              <p:cNvSpPr>
                <a:spLocks/>
              </p:cNvSpPr>
              <p:nvPr/>
            </p:nvSpPr>
            <p:spPr bwMode="auto">
              <a:xfrm rot="820916">
                <a:off x="804" y="336"/>
                <a:ext cx="249" cy="141"/>
              </a:xfrm>
              <a:custGeom>
                <a:avLst/>
                <a:gdLst>
                  <a:gd name="T0" fmla="*/ 221 w 249"/>
                  <a:gd name="T1" fmla="*/ 75 h 141"/>
                  <a:gd name="T2" fmla="*/ 23 w 249"/>
                  <a:gd name="T3" fmla="*/ 132 h 141"/>
                  <a:gd name="T4" fmla="*/ 80 w 249"/>
                  <a:gd name="T5" fmla="*/ 19 h 141"/>
                  <a:gd name="T6" fmla="*/ 193 w 249"/>
                  <a:gd name="T7" fmla="*/ 19 h 141"/>
                  <a:gd name="T8" fmla="*/ 221 w 249"/>
                  <a:gd name="T9" fmla="*/ 7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41">
                    <a:moveTo>
                      <a:pt x="221" y="75"/>
                    </a:moveTo>
                    <a:cubicBezTo>
                      <a:pt x="193" y="94"/>
                      <a:pt x="46" y="141"/>
                      <a:pt x="23" y="132"/>
                    </a:cubicBezTo>
                    <a:cubicBezTo>
                      <a:pt x="0" y="123"/>
                      <a:pt x="52" y="38"/>
                      <a:pt x="80" y="19"/>
                    </a:cubicBezTo>
                    <a:cubicBezTo>
                      <a:pt x="108" y="0"/>
                      <a:pt x="165" y="10"/>
                      <a:pt x="193" y="19"/>
                    </a:cubicBezTo>
                    <a:cubicBezTo>
                      <a:pt x="221" y="28"/>
                      <a:pt x="249" y="56"/>
                      <a:pt x="221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74" name="Group 94">
            <a:extLst>
              <a:ext uri="{FF2B5EF4-FFF2-40B4-BE49-F238E27FC236}">
                <a16:creationId xmlns:a16="http://schemas.microsoft.com/office/drawing/2014/main" id="{88CC6A1A-EC88-45AA-B3ED-F90070115951}"/>
              </a:ext>
            </a:extLst>
          </p:cNvPr>
          <p:cNvGrpSpPr>
            <a:grpSpLocks/>
          </p:cNvGrpSpPr>
          <p:nvPr/>
        </p:nvGrpSpPr>
        <p:grpSpPr bwMode="auto">
          <a:xfrm>
            <a:off x="4089400" y="2992438"/>
            <a:ext cx="1655763" cy="1397000"/>
            <a:chOff x="3020" y="1225"/>
            <a:chExt cx="1308" cy="1104"/>
          </a:xfrm>
        </p:grpSpPr>
        <p:sp>
          <p:nvSpPr>
            <p:cNvPr id="71717" name="Freeform 37">
              <a:extLst>
                <a:ext uri="{FF2B5EF4-FFF2-40B4-BE49-F238E27FC236}">
                  <a16:creationId xmlns:a16="http://schemas.microsoft.com/office/drawing/2014/main" id="{83AA9551-2DE5-4D62-9EFE-12EA74AF6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310"/>
              <a:ext cx="1247" cy="1009"/>
            </a:xfrm>
            <a:custGeom>
              <a:avLst/>
              <a:gdLst>
                <a:gd name="T0" fmla="*/ 4 w 1308"/>
                <a:gd name="T1" fmla="*/ 510 h 1104"/>
                <a:gd name="T2" fmla="*/ 239 w 1308"/>
                <a:gd name="T3" fmla="*/ 283 h 1104"/>
                <a:gd name="T4" fmla="*/ 540 w 1308"/>
                <a:gd name="T5" fmla="*/ 303 h 1104"/>
                <a:gd name="T6" fmla="*/ 761 w 1308"/>
                <a:gd name="T7" fmla="*/ 58 h 1104"/>
                <a:gd name="T8" fmla="*/ 1063 w 1308"/>
                <a:gd name="T9" fmla="*/ 28 h 1104"/>
                <a:gd name="T10" fmla="*/ 1298 w 1308"/>
                <a:gd name="T11" fmla="*/ 682 h 1104"/>
                <a:gd name="T12" fmla="*/ 969 w 1308"/>
                <a:gd name="T13" fmla="*/ 737 h 1104"/>
                <a:gd name="T14" fmla="*/ 804 w 1308"/>
                <a:gd name="T15" fmla="*/ 907 h 1104"/>
                <a:gd name="T16" fmla="*/ 463 w 1308"/>
                <a:gd name="T17" fmla="*/ 922 h 1104"/>
                <a:gd name="T18" fmla="*/ 263 w 1308"/>
                <a:gd name="T19" fmla="*/ 1077 h 1104"/>
                <a:gd name="T20" fmla="*/ 4 w 1308"/>
                <a:gd name="T21" fmla="*/ 51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8" h="1104">
                  <a:moveTo>
                    <a:pt x="4" y="510"/>
                  </a:moveTo>
                  <a:cubicBezTo>
                    <a:pt x="0" y="378"/>
                    <a:pt x="131" y="308"/>
                    <a:pt x="239" y="283"/>
                  </a:cubicBezTo>
                  <a:cubicBezTo>
                    <a:pt x="347" y="258"/>
                    <a:pt x="521" y="312"/>
                    <a:pt x="540" y="303"/>
                  </a:cubicBezTo>
                  <a:cubicBezTo>
                    <a:pt x="559" y="294"/>
                    <a:pt x="637" y="110"/>
                    <a:pt x="761" y="58"/>
                  </a:cubicBezTo>
                  <a:cubicBezTo>
                    <a:pt x="885" y="6"/>
                    <a:pt x="1039" y="0"/>
                    <a:pt x="1063" y="28"/>
                  </a:cubicBezTo>
                  <a:cubicBezTo>
                    <a:pt x="1087" y="56"/>
                    <a:pt x="1308" y="660"/>
                    <a:pt x="1298" y="682"/>
                  </a:cubicBezTo>
                  <a:cubicBezTo>
                    <a:pt x="1288" y="704"/>
                    <a:pt x="1108" y="689"/>
                    <a:pt x="969" y="737"/>
                  </a:cubicBezTo>
                  <a:cubicBezTo>
                    <a:pt x="830" y="785"/>
                    <a:pt x="813" y="903"/>
                    <a:pt x="804" y="907"/>
                  </a:cubicBezTo>
                  <a:cubicBezTo>
                    <a:pt x="795" y="911"/>
                    <a:pt x="587" y="856"/>
                    <a:pt x="463" y="922"/>
                  </a:cubicBezTo>
                  <a:cubicBezTo>
                    <a:pt x="339" y="988"/>
                    <a:pt x="285" y="1104"/>
                    <a:pt x="263" y="1077"/>
                  </a:cubicBezTo>
                  <a:cubicBezTo>
                    <a:pt x="241" y="1050"/>
                    <a:pt x="58" y="628"/>
                    <a:pt x="4" y="51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24" name="Group 44">
              <a:extLst>
                <a:ext uri="{FF2B5EF4-FFF2-40B4-BE49-F238E27FC236}">
                  <a16:creationId xmlns:a16="http://schemas.microsoft.com/office/drawing/2014/main" id="{4FB6A9F9-0A3A-48F5-827C-C6A68338CF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0" y="1225"/>
              <a:ext cx="1308" cy="1104"/>
              <a:chOff x="281" y="1225"/>
              <a:chExt cx="1308" cy="1104"/>
            </a:xfrm>
          </p:grpSpPr>
          <p:sp>
            <p:nvSpPr>
              <p:cNvPr id="71725" name="Freeform 45">
                <a:extLst>
                  <a:ext uri="{FF2B5EF4-FFF2-40B4-BE49-F238E27FC236}">
                    <a16:creationId xmlns:a16="http://schemas.microsoft.com/office/drawing/2014/main" id="{4077CABC-BBBF-4F34-9EE5-8A9226A305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" y="1225"/>
                <a:ext cx="1308" cy="1104"/>
              </a:xfrm>
              <a:custGeom>
                <a:avLst/>
                <a:gdLst>
                  <a:gd name="T0" fmla="*/ 4 w 1308"/>
                  <a:gd name="T1" fmla="*/ 510 h 1104"/>
                  <a:gd name="T2" fmla="*/ 239 w 1308"/>
                  <a:gd name="T3" fmla="*/ 283 h 1104"/>
                  <a:gd name="T4" fmla="*/ 540 w 1308"/>
                  <a:gd name="T5" fmla="*/ 303 h 1104"/>
                  <a:gd name="T6" fmla="*/ 761 w 1308"/>
                  <a:gd name="T7" fmla="*/ 58 h 1104"/>
                  <a:gd name="T8" fmla="*/ 1063 w 1308"/>
                  <a:gd name="T9" fmla="*/ 28 h 1104"/>
                  <a:gd name="T10" fmla="*/ 1298 w 1308"/>
                  <a:gd name="T11" fmla="*/ 682 h 1104"/>
                  <a:gd name="T12" fmla="*/ 969 w 1308"/>
                  <a:gd name="T13" fmla="*/ 737 h 1104"/>
                  <a:gd name="T14" fmla="*/ 804 w 1308"/>
                  <a:gd name="T15" fmla="*/ 907 h 1104"/>
                  <a:gd name="T16" fmla="*/ 463 w 1308"/>
                  <a:gd name="T17" fmla="*/ 922 h 1104"/>
                  <a:gd name="T18" fmla="*/ 263 w 1308"/>
                  <a:gd name="T19" fmla="*/ 1077 h 1104"/>
                  <a:gd name="T20" fmla="*/ 4 w 1308"/>
                  <a:gd name="T21" fmla="*/ 51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08" h="1104">
                    <a:moveTo>
                      <a:pt x="4" y="510"/>
                    </a:moveTo>
                    <a:cubicBezTo>
                      <a:pt x="0" y="378"/>
                      <a:pt x="131" y="308"/>
                      <a:pt x="239" y="283"/>
                    </a:cubicBezTo>
                    <a:cubicBezTo>
                      <a:pt x="347" y="258"/>
                      <a:pt x="521" y="312"/>
                      <a:pt x="540" y="303"/>
                    </a:cubicBezTo>
                    <a:cubicBezTo>
                      <a:pt x="559" y="294"/>
                      <a:pt x="637" y="110"/>
                      <a:pt x="761" y="58"/>
                    </a:cubicBezTo>
                    <a:cubicBezTo>
                      <a:pt x="885" y="6"/>
                      <a:pt x="1039" y="0"/>
                      <a:pt x="1063" y="28"/>
                    </a:cubicBezTo>
                    <a:cubicBezTo>
                      <a:pt x="1087" y="56"/>
                      <a:pt x="1308" y="660"/>
                      <a:pt x="1298" y="682"/>
                    </a:cubicBezTo>
                    <a:cubicBezTo>
                      <a:pt x="1288" y="704"/>
                      <a:pt x="1108" y="689"/>
                      <a:pt x="969" y="737"/>
                    </a:cubicBezTo>
                    <a:cubicBezTo>
                      <a:pt x="830" y="785"/>
                      <a:pt x="813" y="903"/>
                      <a:pt x="804" y="907"/>
                    </a:cubicBezTo>
                    <a:cubicBezTo>
                      <a:pt x="795" y="911"/>
                      <a:pt x="587" y="856"/>
                      <a:pt x="463" y="922"/>
                    </a:cubicBezTo>
                    <a:cubicBezTo>
                      <a:pt x="339" y="988"/>
                      <a:pt x="285" y="1104"/>
                      <a:pt x="263" y="1077"/>
                    </a:cubicBezTo>
                    <a:cubicBezTo>
                      <a:pt x="241" y="1050"/>
                      <a:pt x="58" y="628"/>
                      <a:pt x="4" y="510"/>
                    </a:cubicBezTo>
                    <a:close/>
                  </a:path>
                </a:pathLst>
              </a:custGeom>
              <a:noFill/>
              <a:ln w="5715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26" name="Line 46">
                <a:extLst>
                  <a:ext uri="{FF2B5EF4-FFF2-40B4-BE49-F238E27FC236}">
                    <a16:creationId xmlns:a16="http://schemas.microsoft.com/office/drawing/2014/main" id="{8611FB47-56E9-4F8A-A5BF-A77C2CEF87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0" y="1593"/>
                <a:ext cx="199" cy="539"/>
              </a:xfrm>
              <a:prstGeom prst="line">
                <a:avLst/>
              </a:prstGeom>
              <a:noFill/>
              <a:ln w="57150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69" name="Group 89">
            <a:extLst>
              <a:ext uri="{FF2B5EF4-FFF2-40B4-BE49-F238E27FC236}">
                <a16:creationId xmlns:a16="http://schemas.microsoft.com/office/drawing/2014/main" id="{4ED83E36-A162-40C6-B267-D9C3DBD8FD9A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157788"/>
            <a:ext cx="1654175" cy="827087"/>
            <a:chOff x="2939" y="2529"/>
            <a:chExt cx="1474" cy="737"/>
          </a:xfrm>
        </p:grpSpPr>
        <p:sp>
          <p:nvSpPr>
            <p:cNvPr id="71716" name="Freeform 36">
              <a:extLst>
                <a:ext uri="{FF2B5EF4-FFF2-40B4-BE49-F238E27FC236}">
                  <a16:creationId xmlns:a16="http://schemas.microsoft.com/office/drawing/2014/main" id="{094FAD41-716F-418B-8A10-0A69C45C6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2614"/>
              <a:ext cx="1162" cy="652"/>
            </a:xfrm>
            <a:custGeom>
              <a:avLst/>
              <a:gdLst>
                <a:gd name="T0" fmla="*/ 1162 w 1162"/>
                <a:gd name="T1" fmla="*/ 312 h 652"/>
                <a:gd name="T2" fmla="*/ 851 w 1162"/>
                <a:gd name="T3" fmla="*/ 0 h 652"/>
                <a:gd name="T4" fmla="*/ 85 w 1162"/>
                <a:gd name="T5" fmla="*/ 255 h 652"/>
                <a:gd name="T6" fmla="*/ 0 w 1162"/>
                <a:gd name="T7" fmla="*/ 368 h 652"/>
                <a:gd name="T8" fmla="*/ 227 w 1162"/>
                <a:gd name="T9" fmla="*/ 652 h 652"/>
                <a:gd name="T10" fmla="*/ 397 w 1162"/>
                <a:gd name="T11" fmla="*/ 652 h 652"/>
                <a:gd name="T12" fmla="*/ 1106 w 1162"/>
                <a:gd name="T13" fmla="*/ 425 h 652"/>
                <a:gd name="T14" fmla="*/ 1162 w 1162"/>
                <a:gd name="T1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2" h="652">
                  <a:moveTo>
                    <a:pt x="1162" y="312"/>
                  </a:moveTo>
                  <a:lnTo>
                    <a:pt x="851" y="0"/>
                  </a:lnTo>
                  <a:lnTo>
                    <a:pt x="85" y="255"/>
                  </a:lnTo>
                  <a:lnTo>
                    <a:pt x="0" y="368"/>
                  </a:lnTo>
                  <a:lnTo>
                    <a:pt x="227" y="652"/>
                  </a:lnTo>
                  <a:lnTo>
                    <a:pt x="397" y="652"/>
                  </a:lnTo>
                  <a:lnTo>
                    <a:pt x="1106" y="425"/>
                  </a:lnTo>
                  <a:lnTo>
                    <a:pt x="1162" y="312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27" name="Group 47">
              <a:extLst>
                <a:ext uri="{FF2B5EF4-FFF2-40B4-BE49-F238E27FC236}">
                  <a16:creationId xmlns:a16="http://schemas.microsoft.com/office/drawing/2014/main" id="{6E99818D-B603-41E9-981A-920FAA5F82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529"/>
              <a:ext cx="1474" cy="737"/>
              <a:chOff x="370" y="2954"/>
              <a:chExt cx="1474" cy="737"/>
            </a:xfrm>
          </p:grpSpPr>
          <p:sp>
            <p:nvSpPr>
              <p:cNvPr id="71728" name="Freeform 48">
                <a:extLst>
                  <a:ext uri="{FF2B5EF4-FFF2-40B4-BE49-F238E27FC236}">
                    <a16:creationId xmlns:a16="http://schemas.microsoft.com/office/drawing/2014/main" id="{FF66AB7C-5AA4-4177-BF78-EF9D39185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" y="2982"/>
                <a:ext cx="1191" cy="709"/>
              </a:xfrm>
              <a:custGeom>
                <a:avLst/>
                <a:gdLst>
                  <a:gd name="T0" fmla="*/ 0 w 1191"/>
                  <a:gd name="T1" fmla="*/ 454 h 709"/>
                  <a:gd name="T2" fmla="*/ 85 w 1191"/>
                  <a:gd name="T3" fmla="*/ 255 h 709"/>
                  <a:gd name="T4" fmla="*/ 879 w 1191"/>
                  <a:gd name="T5" fmla="*/ 0 h 709"/>
                  <a:gd name="T6" fmla="*/ 1191 w 1191"/>
                  <a:gd name="T7" fmla="*/ 312 h 709"/>
                  <a:gd name="T8" fmla="*/ 1134 w 1191"/>
                  <a:gd name="T9" fmla="*/ 482 h 709"/>
                  <a:gd name="T10" fmla="*/ 397 w 1191"/>
                  <a:gd name="T11" fmla="*/ 709 h 709"/>
                  <a:gd name="T12" fmla="*/ 227 w 1191"/>
                  <a:gd name="T13" fmla="*/ 709 h 709"/>
                  <a:gd name="T14" fmla="*/ 0 w 1191"/>
                  <a:gd name="T15" fmla="*/ 454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1" h="709">
                    <a:moveTo>
                      <a:pt x="0" y="454"/>
                    </a:moveTo>
                    <a:lnTo>
                      <a:pt x="85" y="255"/>
                    </a:lnTo>
                    <a:lnTo>
                      <a:pt x="879" y="0"/>
                    </a:lnTo>
                    <a:lnTo>
                      <a:pt x="1191" y="312"/>
                    </a:lnTo>
                    <a:lnTo>
                      <a:pt x="1134" y="482"/>
                    </a:lnTo>
                    <a:lnTo>
                      <a:pt x="397" y="709"/>
                    </a:lnTo>
                    <a:lnTo>
                      <a:pt x="227" y="709"/>
                    </a:lnTo>
                    <a:lnTo>
                      <a:pt x="0" y="454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29" name="Freeform 49">
                <a:extLst>
                  <a:ext uri="{FF2B5EF4-FFF2-40B4-BE49-F238E27FC236}">
                    <a16:creationId xmlns:a16="http://schemas.microsoft.com/office/drawing/2014/main" id="{981C31EC-A115-415E-AFC5-BBB61CBCE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2954"/>
                <a:ext cx="538" cy="425"/>
              </a:xfrm>
              <a:custGeom>
                <a:avLst/>
                <a:gdLst>
                  <a:gd name="T0" fmla="*/ 0 w 538"/>
                  <a:gd name="T1" fmla="*/ 85 h 425"/>
                  <a:gd name="T2" fmla="*/ 340 w 538"/>
                  <a:gd name="T3" fmla="*/ 0 h 425"/>
                  <a:gd name="T4" fmla="*/ 538 w 538"/>
                  <a:gd name="T5" fmla="*/ 170 h 425"/>
                  <a:gd name="T6" fmla="*/ 510 w 538"/>
                  <a:gd name="T7" fmla="*/ 312 h 425"/>
                  <a:gd name="T8" fmla="*/ 226 w 538"/>
                  <a:gd name="T9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8" h="425">
                    <a:moveTo>
                      <a:pt x="0" y="85"/>
                    </a:moveTo>
                    <a:lnTo>
                      <a:pt x="340" y="0"/>
                    </a:lnTo>
                    <a:lnTo>
                      <a:pt x="538" y="170"/>
                    </a:lnTo>
                    <a:lnTo>
                      <a:pt x="510" y="312"/>
                    </a:lnTo>
                    <a:lnTo>
                      <a:pt x="226" y="425"/>
                    </a:lnTo>
                  </a:path>
                </a:pathLst>
              </a:custGeom>
              <a:noFill/>
              <a:ln w="5715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0" name="Freeform 50">
                <a:extLst>
                  <a:ext uri="{FF2B5EF4-FFF2-40B4-BE49-F238E27FC236}">
                    <a16:creationId xmlns:a16="http://schemas.microsoft.com/office/drawing/2014/main" id="{1C4B6DFD-09B0-48F3-99E6-FE398F869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0" y="3010"/>
                <a:ext cx="154" cy="65"/>
              </a:xfrm>
              <a:custGeom>
                <a:avLst/>
                <a:gdLst>
                  <a:gd name="T0" fmla="*/ 0 w 154"/>
                  <a:gd name="T1" fmla="*/ 37 h 65"/>
                  <a:gd name="T2" fmla="*/ 126 w 154"/>
                  <a:gd name="T3" fmla="*/ 0 h 65"/>
                  <a:gd name="T4" fmla="*/ 154 w 154"/>
                  <a:gd name="T5" fmla="*/ 28 h 65"/>
                  <a:gd name="T6" fmla="*/ 25 w 154"/>
                  <a:gd name="T7" fmla="*/ 65 h 65"/>
                  <a:gd name="T8" fmla="*/ 0 w 154"/>
                  <a:gd name="T9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65">
                    <a:moveTo>
                      <a:pt x="0" y="37"/>
                    </a:moveTo>
                    <a:lnTo>
                      <a:pt x="126" y="0"/>
                    </a:lnTo>
                    <a:lnTo>
                      <a:pt x="154" y="28"/>
                    </a:lnTo>
                    <a:lnTo>
                      <a:pt x="25" y="65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1" name="Freeform 51">
                <a:extLst>
                  <a:ext uri="{FF2B5EF4-FFF2-40B4-BE49-F238E27FC236}">
                    <a16:creationId xmlns:a16="http://schemas.microsoft.com/office/drawing/2014/main" id="{9AAFC690-C214-442C-B728-A10A56990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3067"/>
                <a:ext cx="154" cy="65"/>
              </a:xfrm>
              <a:custGeom>
                <a:avLst/>
                <a:gdLst>
                  <a:gd name="T0" fmla="*/ 0 w 154"/>
                  <a:gd name="T1" fmla="*/ 37 h 65"/>
                  <a:gd name="T2" fmla="*/ 126 w 154"/>
                  <a:gd name="T3" fmla="*/ 0 h 65"/>
                  <a:gd name="T4" fmla="*/ 154 w 154"/>
                  <a:gd name="T5" fmla="*/ 28 h 65"/>
                  <a:gd name="T6" fmla="*/ 25 w 154"/>
                  <a:gd name="T7" fmla="*/ 65 h 65"/>
                  <a:gd name="T8" fmla="*/ 0 w 154"/>
                  <a:gd name="T9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65">
                    <a:moveTo>
                      <a:pt x="0" y="37"/>
                    </a:moveTo>
                    <a:lnTo>
                      <a:pt x="126" y="0"/>
                    </a:lnTo>
                    <a:lnTo>
                      <a:pt x="154" y="28"/>
                    </a:lnTo>
                    <a:lnTo>
                      <a:pt x="25" y="65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2" name="Freeform 52">
                <a:extLst>
                  <a:ext uri="{FF2B5EF4-FFF2-40B4-BE49-F238E27FC236}">
                    <a16:creationId xmlns:a16="http://schemas.microsoft.com/office/drawing/2014/main" id="{BD3A6546-16C3-4361-9938-1DF4B0D46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" y="3294"/>
                <a:ext cx="993" cy="227"/>
              </a:xfrm>
              <a:custGeom>
                <a:avLst/>
                <a:gdLst>
                  <a:gd name="T0" fmla="*/ 0 w 993"/>
                  <a:gd name="T1" fmla="*/ 0 h 227"/>
                  <a:gd name="T2" fmla="*/ 199 w 993"/>
                  <a:gd name="T3" fmla="*/ 227 h 227"/>
                  <a:gd name="T4" fmla="*/ 341 w 993"/>
                  <a:gd name="T5" fmla="*/ 227 h 227"/>
                  <a:gd name="T6" fmla="*/ 993 w 993"/>
                  <a:gd name="T7" fmla="*/ 2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3" h="227">
                    <a:moveTo>
                      <a:pt x="0" y="0"/>
                    </a:moveTo>
                    <a:lnTo>
                      <a:pt x="199" y="227"/>
                    </a:lnTo>
                    <a:lnTo>
                      <a:pt x="341" y="227"/>
                    </a:lnTo>
                    <a:lnTo>
                      <a:pt x="993" y="28"/>
                    </a:lnTo>
                  </a:path>
                </a:pathLst>
              </a:custGeom>
              <a:noFill/>
              <a:ln w="5715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81" name="Group 101">
            <a:extLst>
              <a:ext uri="{FF2B5EF4-FFF2-40B4-BE49-F238E27FC236}">
                <a16:creationId xmlns:a16="http://schemas.microsoft.com/office/drawing/2014/main" id="{B9CD76A2-199A-439C-973D-2F2766B40733}"/>
              </a:ext>
            </a:extLst>
          </p:cNvPr>
          <p:cNvGrpSpPr>
            <a:grpSpLocks/>
          </p:cNvGrpSpPr>
          <p:nvPr/>
        </p:nvGrpSpPr>
        <p:grpSpPr bwMode="auto">
          <a:xfrm>
            <a:off x="6122988" y="1152525"/>
            <a:ext cx="1543050" cy="1168400"/>
            <a:chOff x="4379" y="726"/>
            <a:chExt cx="972" cy="736"/>
          </a:xfrm>
        </p:grpSpPr>
        <p:sp>
          <p:nvSpPr>
            <p:cNvPr id="71735" name="Freeform 55">
              <a:extLst>
                <a:ext uri="{FF2B5EF4-FFF2-40B4-BE49-F238E27FC236}">
                  <a16:creationId xmlns:a16="http://schemas.microsoft.com/office/drawing/2014/main" id="{D20DE269-8ACC-4520-AED9-097B5214C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799"/>
              <a:ext cx="860" cy="651"/>
            </a:xfrm>
            <a:custGeom>
              <a:avLst/>
              <a:gdLst>
                <a:gd name="T0" fmla="*/ 235 w 1156"/>
                <a:gd name="T1" fmla="*/ 727 h 736"/>
                <a:gd name="T2" fmla="*/ 9 w 1156"/>
                <a:gd name="T3" fmla="*/ 443 h 736"/>
                <a:gd name="T4" fmla="*/ 292 w 1156"/>
                <a:gd name="T5" fmla="*/ 103 h 736"/>
                <a:gd name="T6" fmla="*/ 859 w 1156"/>
                <a:gd name="T7" fmla="*/ 47 h 736"/>
                <a:gd name="T8" fmla="*/ 1057 w 1156"/>
                <a:gd name="T9" fmla="*/ 387 h 736"/>
                <a:gd name="T10" fmla="*/ 235 w 1156"/>
                <a:gd name="T11" fmla="*/ 727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6" h="736">
                  <a:moveTo>
                    <a:pt x="235" y="727"/>
                  </a:moveTo>
                  <a:cubicBezTo>
                    <a:pt x="60" y="736"/>
                    <a:pt x="0" y="547"/>
                    <a:pt x="9" y="443"/>
                  </a:cubicBezTo>
                  <a:cubicBezTo>
                    <a:pt x="18" y="339"/>
                    <a:pt x="150" y="169"/>
                    <a:pt x="292" y="103"/>
                  </a:cubicBezTo>
                  <a:cubicBezTo>
                    <a:pt x="434" y="37"/>
                    <a:pt x="732" y="0"/>
                    <a:pt x="859" y="47"/>
                  </a:cubicBezTo>
                  <a:cubicBezTo>
                    <a:pt x="986" y="94"/>
                    <a:pt x="1156" y="274"/>
                    <a:pt x="1057" y="387"/>
                  </a:cubicBezTo>
                  <a:cubicBezTo>
                    <a:pt x="958" y="500"/>
                    <a:pt x="410" y="718"/>
                    <a:pt x="235" y="727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36" name="Group 56">
              <a:extLst>
                <a:ext uri="{FF2B5EF4-FFF2-40B4-BE49-F238E27FC236}">
                  <a16:creationId xmlns:a16="http://schemas.microsoft.com/office/drawing/2014/main" id="{C4E460CA-9069-4320-86FF-1990E7F0F2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9" y="726"/>
              <a:ext cx="972" cy="736"/>
              <a:chOff x="313" y="289"/>
              <a:chExt cx="972" cy="736"/>
            </a:xfrm>
          </p:grpSpPr>
          <p:sp>
            <p:nvSpPr>
              <p:cNvPr id="71737" name="Freeform 57">
                <a:extLst>
                  <a:ext uri="{FF2B5EF4-FFF2-40B4-BE49-F238E27FC236}">
                    <a16:creationId xmlns:a16="http://schemas.microsoft.com/office/drawing/2014/main" id="{28A3465A-EF56-4442-A567-0C24050B3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289"/>
                <a:ext cx="972" cy="736"/>
              </a:xfrm>
              <a:custGeom>
                <a:avLst/>
                <a:gdLst>
                  <a:gd name="T0" fmla="*/ 235 w 1156"/>
                  <a:gd name="T1" fmla="*/ 727 h 736"/>
                  <a:gd name="T2" fmla="*/ 9 w 1156"/>
                  <a:gd name="T3" fmla="*/ 443 h 736"/>
                  <a:gd name="T4" fmla="*/ 292 w 1156"/>
                  <a:gd name="T5" fmla="*/ 103 h 736"/>
                  <a:gd name="T6" fmla="*/ 859 w 1156"/>
                  <a:gd name="T7" fmla="*/ 47 h 736"/>
                  <a:gd name="T8" fmla="*/ 1057 w 1156"/>
                  <a:gd name="T9" fmla="*/ 387 h 736"/>
                  <a:gd name="T10" fmla="*/ 235 w 1156"/>
                  <a:gd name="T11" fmla="*/ 727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6" h="736">
                    <a:moveTo>
                      <a:pt x="235" y="727"/>
                    </a:moveTo>
                    <a:cubicBezTo>
                      <a:pt x="60" y="736"/>
                      <a:pt x="0" y="547"/>
                      <a:pt x="9" y="443"/>
                    </a:cubicBezTo>
                    <a:cubicBezTo>
                      <a:pt x="18" y="339"/>
                      <a:pt x="150" y="169"/>
                      <a:pt x="292" y="103"/>
                    </a:cubicBezTo>
                    <a:cubicBezTo>
                      <a:pt x="434" y="37"/>
                      <a:pt x="732" y="0"/>
                      <a:pt x="859" y="47"/>
                    </a:cubicBezTo>
                    <a:cubicBezTo>
                      <a:pt x="986" y="94"/>
                      <a:pt x="1156" y="274"/>
                      <a:pt x="1057" y="387"/>
                    </a:cubicBezTo>
                    <a:cubicBezTo>
                      <a:pt x="958" y="500"/>
                      <a:pt x="410" y="718"/>
                      <a:pt x="235" y="727"/>
                    </a:cubicBezTo>
                    <a:close/>
                  </a:path>
                </a:pathLst>
              </a:custGeom>
              <a:noFill/>
              <a:ln w="57150" cap="flat" cmpd="sng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8" name="Freeform 58">
                <a:extLst>
                  <a:ext uri="{FF2B5EF4-FFF2-40B4-BE49-F238E27FC236}">
                    <a16:creationId xmlns:a16="http://schemas.microsoft.com/office/drawing/2014/main" id="{FB0CD3AA-68E2-4118-A263-AB3C59841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" y="392"/>
                <a:ext cx="454" cy="340"/>
              </a:xfrm>
              <a:custGeom>
                <a:avLst/>
                <a:gdLst>
                  <a:gd name="T0" fmla="*/ 114 w 454"/>
                  <a:gd name="T1" fmla="*/ 0 h 340"/>
                  <a:gd name="T2" fmla="*/ 57 w 454"/>
                  <a:gd name="T3" fmla="*/ 114 h 340"/>
                  <a:gd name="T4" fmla="*/ 454 w 454"/>
                  <a:gd name="T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4" h="340">
                    <a:moveTo>
                      <a:pt x="114" y="0"/>
                    </a:moveTo>
                    <a:cubicBezTo>
                      <a:pt x="57" y="28"/>
                      <a:pt x="0" y="57"/>
                      <a:pt x="57" y="114"/>
                    </a:cubicBezTo>
                    <a:cubicBezTo>
                      <a:pt x="114" y="171"/>
                      <a:pt x="284" y="255"/>
                      <a:pt x="454" y="340"/>
                    </a:cubicBezTo>
                  </a:path>
                </a:pathLst>
              </a:custGeom>
              <a:noFill/>
              <a:ln w="57150" cap="flat" cmpd="sng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9" name="Freeform 59">
                <a:extLst>
                  <a:ext uri="{FF2B5EF4-FFF2-40B4-BE49-F238E27FC236}">
                    <a16:creationId xmlns:a16="http://schemas.microsoft.com/office/drawing/2014/main" id="{C3B5EF81-16C9-46C9-96A9-ABACAD287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407"/>
                <a:ext cx="453" cy="99"/>
              </a:xfrm>
              <a:custGeom>
                <a:avLst/>
                <a:gdLst>
                  <a:gd name="T0" fmla="*/ 0 w 453"/>
                  <a:gd name="T1" fmla="*/ 99 h 99"/>
                  <a:gd name="T2" fmla="*/ 255 w 453"/>
                  <a:gd name="T3" fmla="*/ 14 h 99"/>
                  <a:gd name="T4" fmla="*/ 453 w 453"/>
                  <a:gd name="T5" fmla="*/ 1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3" h="99">
                    <a:moveTo>
                      <a:pt x="0" y="99"/>
                    </a:moveTo>
                    <a:cubicBezTo>
                      <a:pt x="90" y="63"/>
                      <a:pt x="180" y="28"/>
                      <a:pt x="255" y="14"/>
                    </a:cubicBezTo>
                    <a:cubicBezTo>
                      <a:pt x="330" y="0"/>
                      <a:pt x="391" y="7"/>
                      <a:pt x="453" y="14"/>
                    </a:cubicBezTo>
                  </a:path>
                </a:pathLst>
              </a:custGeom>
              <a:noFill/>
              <a:ln w="57150" cap="flat" cmpd="sng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0" name="Freeform 60">
                <a:extLst>
                  <a:ext uri="{FF2B5EF4-FFF2-40B4-BE49-F238E27FC236}">
                    <a16:creationId xmlns:a16="http://schemas.microsoft.com/office/drawing/2014/main" id="{ABCFA51B-89EE-4821-9A11-E5710C5C0955}"/>
                  </a:ext>
                </a:extLst>
              </p:cNvPr>
              <p:cNvSpPr>
                <a:spLocks/>
              </p:cNvSpPr>
              <p:nvPr/>
            </p:nvSpPr>
            <p:spPr bwMode="auto">
              <a:xfrm rot="820916">
                <a:off x="804" y="336"/>
                <a:ext cx="249" cy="141"/>
              </a:xfrm>
              <a:custGeom>
                <a:avLst/>
                <a:gdLst>
                  <a:gd name="T0" fmla="*/ 221 w 249"/>
                  <a:gd name="T1" fmla="*/ 75 h 141"/>
                  <a:gd name="T2" fmla="*/ 23 w 249"/>
                  <a:gd name="T3" fmla="*/ 132 h 141"/>
                  <a:gd name="T4" fmla="*/ 80 w 249"/>
                  <a:gd name="T5" fmla="*/ 19 h 141"/>
                  <a:gd name="T6" fmla="*/ 193 w 249"/>
                  <a:gd name="T7" fmla="*/ 19 h 141"/>
                  <a:gd name="T8" fmla="*/ 221 w 249"/>
                  <a:gd name="T9" fmla="*/ 7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41">
                    <a:moveTo>
                      <a:pt x="221" y="75"/>
                    </a:moveTo>
                    <a:cubicBezTo>
                      <a:pt x="193" y="94"/>
                      <a:pt x="46" y="141"/>
                      <a:pt x="23" y="132"/>
                    </a:cubicBezTo>
                    <a:cubicBezTo>
                      <a:pt x="0" y="123"/>
                      <a:pt x="52" y="38"/>
                      <a:pt x="80" y="19"/>
                    </a:cubicBezTo>
                    <a:cubicBezTo>
                      <a:pt x="108" y="0"/>
                      <a:pt x="165" y="10"/>
                      <a:pt x="193" y="19"/>
                    </a:cubicBezTo>
                    <a:cubicBezTo>
                      <a:pt x="221" y="28"/>
                      <a:pt x="249" y="56"/>
                      <a:pt x="221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75" name="Group 95">
            <a:extLst>
              <a:ext uri="{FF2B5EF4-FFF2-40B4-BE49-F238E27FC236}">
                <a16:creationId xmlns:a16="http://schemas.microsoft.com/office/drawing/2014/main" id="{1B2D1525-E3C8-4F0A-94FD-4CF71146FCD3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92438"/>
            <a:ext cx="1655763" cy="1397000"/>
            <a:chOff x="4409" y="1225"/>
            <a:chExt cx="1308" cy="1104"/>
          </a:xfrm>
        </p:grpSpPr>
        <p:sp>
          <p:nvSpPr>
            <p:cNvPr id="71734" name="Freeform 54">
              <a:extLst>
                <a:ext uri="{FF2B5EF4-FFF2-40B4-BE49-F238E27FC236}">
                  <a16:creationId xmlns:a16="http://schemas.microsoft.com/office/drawing/2014/main" id="{1162EE3C-1B63-429A-AFCC-ABB432612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" y="1310"/>
              <a:ext cx="1247" cy="1009"/>
            </a:xfrm>
            <a:custGeom>
              <a:avLst/>
              <a:gdLst>
                <a:gd name="T0" fmla="*/ 4 w 1308"/>
                <a:gd name="T1" fmla="*/ 510 h 1104"/>
                <a:gd name="T2" fmla="*/ 239 w 1308"/>
                <a:gd name="T3" fmla="*/ 283 h 1104"/>
                <a:gd name="T4" fmla="*/ 540 w 1308"/>
                <a:gd name="T5" fmla="*/ 303 h 1104"/>
                <a:gd name="T6" fmla="*/ 761 w 1308"/>
                <a:gd name="T7" fmla="*/ 58 h 1104"/>
                <a:gd name="T8" fmla="*/ 1063 w 1308"/>
                <a:gd name="T9" fmla="*/ 28 h 1104"/>
                <a:gd name="T10" fmla="*/ 1298 w 1308"/>
                <a:gd name="T11" fmla="*/ 682 h 1104"/>
                <a:gd name="T12" fmla="*/ 969 w 1308"/>
                <a:gd name="T13" fmla="*/ 737 h 1104"/>
                <a:gd name="T14" fmla="*/ 804 w 1308"/>
                <a:gd name="T15" fmla="*/ 907 h 1104"/>
                <a:gd name="T16" fmla="*/ 463 w 1308"/>
                <a:gd name="T17" fmla="*/ 922 h 1104"/>
                <a:gd name="T18" fmla="*/ 263 w 1308"/>
                <a:gd name="T19" fmla="*/ 1077 h 1104"/>
                <a:gd name="T20" fmla="*/ 4 w 1308"/>
                <a:gd name="T21" fmla="*/ 51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8" h="1104">
                  <a:moveTo>
                    <a:pt x="4" y="510"/>
                  </a:moveTo>
                  <a:cubicBezTo>
                    <a:pt x="0" y="378"/>
                    <a:pt x="131" y="308"/>
                    <a:pt x="239" y="283"/>
                  </a:cubicBezTo>
                  <a:cubicBezTo>
                    <a:pt x="347" y="258"/>
                    <a:pt x="521" y="312"/>
                    <a:pt x="540" y="303"/>
                  </a:cubicBezTo>
                  <a:cubicBezTo>
                    <a:pt x="559" y="294"/>
                    <a:pt x="637" y="110"/>
                    <a:pt x="761" y="58"/>
                  </a:cubicBezTo>
                  <a:cubicBezTo>
                    <a:pt x="885" y="6"/>
                    <a:pt x="1039" y="0"/>
                    <a:pt x="1063" y="28"/>
                  </a:cubicBezTo>
                  <a:cubicBezTo>
                    <a:pt x="1087" y="56"/>
                    <a:pt x="1308" y="660"/>
                    <a:pt x="1298" y="682"/>
                  </a:cubicBezTo>
                  <a:cubicBezTo>
                    <a:pt x="1288" y="704"/>
                    <a:pt x="1108" y="689"/>
                    <a:pt x="969" y="737"/>
                  </a:cubicBezTo>
                  <a:cubicBezTo>
                    <a:pt x="830" y="785"/>
                    <a:pt x="813" y="903"/>
                    <a:pt x="804" y="907"/>
                  </a:cubicBezTo>
                  <a:cubicBezTo>
                    <a:pt x="795" y="911"/>
                    <a:pt x="587" y="856"/>
                    <a:pt x="463" y="922"/>
                  </a:cubicBezTo>
                  <a:cubicBezTo>
                    <a:pt x="339" y="988"/>
                    <a:pt x="285" y="1104"/>
                    <a:pt x="263" y="1077"/>
                  </a:cubicBezTo>
                  <a:cubicBezTo>
                    <a:pt x="241" y="1050"/>
                    <a:pt x="58" y="628"/>
                    <a:pt x="4" y="51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41" name="Group 61">
              <a:extLst>
                <a:ext uri="{FF2B5EF4-FFF2-40B4-BE49-F238E27FC236}">
                  <a16:creationId xmlns:a16="http://schemas.microsoft.com/office/drawing/2014/main" id="{D1BC5B07-79C4-4BD4-9B6C-F9FE317363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09" y="1225"/>
              <a:ext cx="1308" cy="1104"/>
              <a:chOff x="281" y="1225"/>
              <a:chExt cx="1308" cy="1104"/>
            </a:xfrm>
          </p:grpSpPr>
          <p:sp>
            <p:nvSpPr>
              <p:cNvPr id="71742" name="Freeform 62">
                <a:extLst>
                  <a:ext uri="{FF2B5EF4-FFF2-40B4-BE49-F238E27FC236}">
                    <a16:creationId xmlns:a16="http://schemas.microsoft.com/office/drawing/2014/main" id="{71AA99A6-0B73-4477-8A67-239BAE784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" y="1225"/>
                <a:ext cx="1308" cy="1104"/>
              </a:xfrm>
              <a:custGeom>
                <a:avLst/>
                <a:gdLst>
                  <a:gd name="T0" fmla="*/ 4 w 1308"/>
                  <a:gd name="T1" fmla="*/ 510 h 1104"/>
                  <a:gd name="T2" fmla="*/ 239 w 1308"/>
                  <a:gd name="T3" fmla="*/ 283 h 1104"/>
                  <a:gd name="T4" fmla="*/ 540 w 1308"/>
                  <a:gd name="T5" fmla="*/ 303 h 1104"/>
                  <a:gd name="T6" fmla="*/ 761 w 1308"/>
                  <a:gd name="T7" fmla="*/ 58 h 1104"/>
                  <a:gd name="T8" fmla="*/ 1063 w 1308"/>
                  <a:gd name="T9" fmla="*/ 28 h 1104"/>
                  <a:gd name="T10" fmla="*/ 1298 w 1308"/>
                  <a:gd name="T11" fmla="*/ 682 h 1104"/>
                  <a:gd name="T12" fmla="*/ 969 w 1308"/>
                  <a:gd name="T13" fmla="*/ 737 h 1104"/>
                  <a:gd name="T14" fmla="*/ 804 w 1308"/>
                  <a:gd name="T15" fmla="*/ 907 h 1104"/>
                  <a:gd name="T16" fmla="*/ 463 w 1308"/>
                  <a:gd name="T17" fmla="*/ 922 h 1104"/>
                  <a:gd name="T18" fmla="*/ 263 w 1308"/>
                  <a:gd name="T19" fmla="*/ 1077 h 1104"/>
                  <a:gd name="T20" fmla="*/ 4 w 1308"/>
                  <a:gd name="T21" fmla="*/ 51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08" h="1104">
                    <a:moveTo>
                      <a:pt x="4" y="510"/>
                    </a:moveTo>
                    <a:cubicBezTo>
                      <a:pt x="0" y="378"/>
                      <a:pt x="131" y="308"/>
                      <a:pt x="239" y="283"/>
                    </a:cubicBezTo>
                    <a:cubicBezTo>
                      <a:pt x="347" y="258"/>
                      <a:pt x="521" y="312"/>
                      <a:pt x="540" y="303"/>
                    </a:cubicBezTo>
                    <a:cubicBezTo>
                      <a:pt x="559" y="294"/>
                      <a:pt x="637" y="110"/>
                      <a:pt x="761" y="58"/>
                    </a:cubicBezTo>
                    <a:cubicBezTo>
                      <a:pt x="885" y="6"/>
                      <a:pt x="1039" y="0"/>
                      <a:pt x="1063" y="28"/>
                    </a:cubicBezTo>
                    <a:cubicBezTo>
                      <a:pt x="1087" y="56"/>
                      <a:pt x="1308" y="660"/>
                      <a:pt x="1298" y="682"/>
                    </a:cubicBezTo>
                    <a:cubicBezTo>
                      <a:pt x="1288" y="704"/>
                      <a:pt x="1108" y="689"/>
                      <a:pt x="969" y="737"/>
                    </a:cubicBezTo>
                    <a:cubicBezTo>
                      <a:pt x="830" y="785"/>
                      <a:pt x="813" y="903"/>
                      <a:pt x="804" y="907"/>
                    </a:cubicBezTo>
                    <a:cubicBezTo>
                      <a:pt x="795" y="911"/>
                      <a:pt x="587" y="856"/>
                      <a:pt x="463" y="922"/>
                    </a:cubicBezTo>
                    <a:cubicBezTo>
                      <a:pt x="339" y="988"/>
                      <a:pt x="285" y="1104"/>
                      <a:pt x="263" y="1077"/>
                    </a:cubicBezTo>
                    <a:cubicBezTo>
                      <a:pt x="241" y="1050"/>
                      <a:pt x="58" y="628"/>
                      <a:pt x="4" y="510"/>
                    </a:cubicBezTo>
                    <a:close/>
                  </a:path>
                </a:pathLst>
              </a:custGeom>
              <a:noFill/>
              <a:ln w="57150" cap="flat" cmpd="sng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3" name="Line 63">
                <a:extLst>
                  <a:ext uri="{FF2B5EF4-FFF2-40B4-BE49-F238E27FC236}">
                    <a16:creationId xmlns:a16="http://schemas.microsoft.com/office/drawing/2014/main" id="{6E1C2775-2241-4889-98A2-70BF7E495F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0" y="1593"/>
                <a:ext cx="199" cy="539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68" name="Group 88">
            <a:extLst>
              <a:ext uri="{FF2B5EF4-FFF2-40B4-BE49-F238E27FC236}">
                <a16:creationId xmlns:a16="http://schemas.microsoft.com/office/drawing/2014/main" id="{EE845315-568B-4C2C-A8D7-2794ACE2F415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157788"/>
            <a:ext cx="1654175" cy="827087"/>
            <a:chOff x="4328" y="2529"/>
            <a:chExt cx="1474" cy="737"/>
          </a:xfrm>
        </p:grpSpPr>
        <p:sp>
          <p:nvSpPr>
            <p:cNvPr id="71733" name="Freeform 53">
              <a:extLst>
                <a:ext uri="{FF2B5EF4-FFF2-40B4-BE49-F238E27FC236}">
                  <a16:creationId xmlns:a16="http://schemas.microsoft.com/office/drawing/2014/main" id="{A3BB046F-B817-471F-B7E2-EAEA477A5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2614"/>
              <a:ext cx="1162" cy="652"/>
            </a:xfrm>
            <a:custGeom>
              <a:avLst/>
              <a:gdLst>
                <a:gd name="T0" fmla="*/ 1162 w 1162"/>
                <a:gd name="T1" fmla="*/ 312 h 652"/>
                <a:gd name="T2" fmla="*/ 851 w 1162"/>
                <a:gd name="T3" fmla="*/ 0 h 652"/>
                <a:gd name="T4" fmla="*/ 85 w 1162"/>
                <a:gd name="T5" fmla="*/ 255 h 652"/>
                <a:gd name="T6" fmla="*/ 0 w 1162"/>
                <a:gd name="T7" fmla="*/ 368 h 652"/>
                <a:gd name="T8" fmla="*/ 227 w 1162"/>
                <a:gd name="T9" fmla="*/ 652 h 652"/>
                <a:gd name="T10" fmla="*/ 397 w 1162"/>
                <a:gd name="T11" fmla="*/ 652 h 652"/>
                <a:gd name="T12" fmla="*/ 1106 w 1162"/>
                <a:gd name="T13" fmla="*/ 425 h 652"/>
                <a:gd name="T14" fmla="*/ 1162 w 1162"/>
                <a:gd name="T1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2" h="652">
                  <a:moveTo>
                    <a:pt x="1162" y="312"/>
                  </a:moveTo>
                  <a:lnTo>
                    <a:pt x="851" y="0"/>
                  </a:lnTo>
                  <a:lnTo>
                    <a:pt x="85" y="255"/>
                  </a:lnTo>
                  <a:lnTo>
                    <a:pt x="0" y="368"/>
                  </a:lnTo>
                  <a:lnTo>
                    <a:pt x="227" y="652"/>
                  </a:lnTo>
                  <a:lnTo>
                    <a:pt x="397" y="652"/>
                  </a:lnTo>
                  <a:lnTo>
                    <a:pt x="1106" y="425"/>
                  </a:lnTo>
                  <a:lnTo>
                    <a:pt x="1162" y="312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44" name="Group 64">
              <a:extLst>
                <a:ext uri="{FF2B5EF4-FFF2-40B4-BE49-F238E27FC236}">
                  <a16:creationId xmlns:a16="http://schemas.microsoft.com/office/drawing/2014/main" id="{90EC8D43-5A13-4AE1-BF27-B2E2D6FD1D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8" y="2529"/>
              <a:ext cx="1474" cy="737"/>
              <a:chOff x="370" y="2954"/>
              <a:chExt cx="1474" cy="737"/>
            </a:xfrm>
          </p:grpSpPr>
          <p:sp>
            <p:nvSpPr>
              <p:cNvPr id="71745" name="Freeform 65">
                <a:extLst>
                  <a:ext uri="{FF2B5EF4-FFF2-40B4-BE49-F238E27FC236}">
                    <a16:creationId xmlns:a16="http://schemas.microsoft.com/office/drawing/2014/main" id="{D63350DD-FA74-485A-B06C-7EDD28F63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" y="2982"/>
                <a:ext cx="1191" cy="709"/>
              </a:xfrm>
              <a:custGeom>
                <a:avLst/>
                <a:gdLst>
                  <a:gd name="T0" fmla="*/ 0 w 1191"/>
                  <a:gd name="T1" fmla="*/ 454 h 709"/>
                  <a:gd name="T2" fmla="*/ 85 w 1191"/>
                  <a:gd name="T3" fmla="*/ 255 h 709"/>
                  <a:gd name="T4" fmla="*/ 879 w 1191"/>
                  <a:gd name="T5" fmla="*/ 0 h 709"/>
                  <a:gd name="T6" fmla="*/ 1191 w 1191"/>
                  <a:gd name="T7" fmla="*/ 312 h 709"/>
                  <a:gd name="T8" fmla="*/ 1134 w 1191"/>
                  <a:gd name="T9" fmla="*/ 482 h 709"/>
                  <a:gd name="T10" fmla="*/ 397 w 1191"/>
                  <a:gd name="T11" fmla="*/ 709 h 709"/>
                  <a:gd name="T12" fmla="*/ 227 w 1191"/>
                  <a:gd name="T13" fmla="*/ 709 h 709"/>
                  <a:gd name="T14" fmla="*/ 0 w 1191"/>
                  <a:gd name="T15" fmla="*/ 454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1" h="709">
                    <a:moveTo>
                      <a:pt x="0" y="454"/>
                    </a:moveTo>
                    <a:lnTo>
                      <a:pt x="85" y="255"/>
                    </a:lnTo>
                    <a:lnTo>
                      <a:pt x="879" y="0"/>
                    </a:lnTo>
                    <a:lnTo>
                      <a:pt x="1191" y="312"/>
                    </a:lnTo>
                    <a:lnTo>
                      <a:pt x="1134" y="482"/>
                    </a:lnTo>
                    <a:lnTo>
                      <a:pt x="397" y="709"/>
                    </a:lnTo>
                    <a:lnTo>
                      <a:pt x="227" y="709"/>
                    </a:lnTo>
                    <a:lnTo>
                      <a:pt x="0" y="454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6" name="Freeform 66">
                <a:extLst>
                  <a:ext uri="{FF2B5EF4-FFF2-40B4-BE49-F238E27FC236}">
                    <a16:creationId xmlns:a16="http://schemas.microsoft.com/office/drawing/2014/main" id="{2722356B-AD42-461B-9BA9-2BB17BC01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2954"/>
                <a:ext cx="538" cy="425"/>
              </a:xfrm>
              <a:custGeom>
                <a:avLst/>
                <a:gdLst>
                  <a:gd name="T0" fmla="*/ 0 w 538"/>
                  <a:gd name="T1" fmla="*/ 85 h 425"/>
                  <a:gd name="T2" fmla="*/ 340 w 538"/>
                  <a:gd name="T3" fmla="*/ 0 h 425"/>
                  <a:gd name="T4" fmla="*/ 538 w 538"/>
                  <a:gd name="T5" fmla="*/ 170 h 425"/>
                  <a:gd name="T6" fmla="*/ 510 w 538"/>
                  <a:gd name="T7" fmla="*/ 312 h 425"/>
                  <a:gd name="T8" fmla="*/ 226 w 538"/>
                  <a:gd name="T9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8" h="425">
                    <a:moveTo>
                      <a:pt x="0" y="85"/>
                    </a:moveTo>
                    <a:lnTo>
                      <a:pt x="340" y="0"/>
                    </a:lnTo>
                    <a:lnTo>
                      <a:pt x="538" y="170"/>
                    </a:lnTo>
                    <a:lnTo>
                      <a:pt x="510" y="312"/>
                    </a:lnTo>
                    <a:lnTo>
                      <a:pt x="226" y="425"/>
                    </a:lnTo>
                  </a:path>
                </a:pathLst>
              </a:custGeom>
              <a:noFill/>
              <a:ln w="57150" cap="flat" cmpd="sng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7" name="Freeform 67">
                <a:extLst>
                  <a:ext uri="{FF2B5EF4-FFF2-40B4-BE49-F238E27FC236}">
                    <a16:creationId xmlns:a16="http://schemas.microsoft.com/office/drawing/2014/main" id="{9ACB174F-EDAC-4E40-8D87-7CE8AA826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0" y="3010"/>
                <a:ext cx="154" cy="65"/>
              </a:xfrm>
              <a:custGeom>
                <a:avLst/>
                <a:gdLst>
                  <a:gd name="T0" fmla="*/ 0 w 154"/>
                  <a:gd name="T1" fmla="*/ 37 h 65"/>
                  <a:gd name="T2" fmla="*/ 126 w 154"/>
                  <a:gd name="T3" fmla="*/ 0 h 65"/>
                  <a:gd name="T4" fmla="*/ 154 w 154"/>
                  <a:gd name="T5" fmla="*/ 28 h 65"/>
                  <a:gd name="T6" fmla="*/ 25 w 154"/>
                  <a:gd name="T7" fmla="*/ 65 h 65"/>
                  <a:gd name="T8" fmla="*/ 0 w 154"/>
                  <a:gd name="T9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65">
                    <a:moveTo>
                      <a:pt x="0" y="37"/>
                    </a:moveTo>
                    <a:lnTo>
                      <a:pt x="126" y="0"/>
                    </a:lnTo>
                    <a:lnTo>
                      <a:pt x="154" y="28"/>
                    </a:lnTo>
                    <a:lnTo>
                      <a:pt x="25" y="65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8" name="Freeform 68">
                <a:extLst>
                  <a:ext uri="{FF2B5EF4-FFF2-40B4-BE49-F238E27FC236}">
                    <a16:creationId xmlns:a16="http://schemas.microsoft.com/office/drawing/2014/main" id="{58E64019-3AB0-4A55-99A8-2C5168703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3067"/>
                <a:ext cx="154" cy="65"/>
              </a:xfrm>
              <a:custGeom>
                <a:avLst/>
                <a:gdLst>
                  <a:gd name="T0" fmla="*/ 0 w 154"/>
                  <a:gd name="T1" fmla="*/ 37 h 65"/>
                  <a:gd name="T2" fmla="*/ 126 w 154"/>
                  <a:gd name="T3" fmla="*/ 0 h 65"/>
                  <a:gd name="T4" fmla="*/ 154 w 154"/>
                  <a:gd name="T5" fmla="*/ 28 h 65"/>
                  <a:gd name="T6" fmla="*/ 25 w 154"/>
                  <a:gd name="T7" fmla="*/ 65 h 65"/>
                  <a:gd name="T8" fmla="*/ 0 w 154"/>
                  <a:gd name="T9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65">
                    <a:moveTo>
                      <a:pt x="0" y="37"/>
                    </a:moveTo>
                    <a:lnTo>
                      <a:pt x="126" y="0"/>
                    </a:lnTo>
                    <a:lnTo>
                      <a:pt x="154" y="28"/>
                    </a:lnTo>
                    <a:lnTo>
                      <a:pt x="25" y="65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9" name="Freeform 69">
                <a:extLst>
                  <a:ext uri="{FF2B5EF4-FFF2-40B4-BE49-F238E27FC236}">
                    <a16:creationId xmlns:a16="http://schemas.microsoft.com/office/drawing/2014/main" id="{FAF70413-6504-47E9-9868-D085F3545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" y="3294"/>
                <a:ext cx="993" cy="227"/>
              </a:xfrm>
              <a:custGeom>
                <a:avLst/>
                <a:gdLst>
                  <a:gd name="T0" fmla="*/ 0 w 993"/>
                  <a:gd name="T1" fmla="*/ 0 h 227"/>
                  <a:gd name="T2" fmla="*/ 199 w 993"/>
                  <a:gd name="T3" fmla="*/ 227 h 227"/>
                  <a:gd name="T4" fmla="*/ 341 w 993"/>
                  <a:gd name="T5" fmla="*/ 227 h 227"/>
                  <a:gd name="T6" fmla="*/ 993 w 993"/>
                  <a:gd name="T7" fmla="*/ 2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3" h="227">
                    <a:moveTo>
                      <a:pt x="0" y="0"/>
                    </a:moveTo>
                    <a:lnTo>
                      <a:pt x="199" y="227"/>
                    </a:lnTo>
                    <a:lnTo>
                      <a:pt x="341" y="227"/>
                    </a:lnTo>
                    <a:lnTo>
                      <a:pt x="993" y="28"/>
                    </a:lnTo>
                  </a:path>
                </a:pathLst>
              </a:custGeom>
              <a:noFill/>
              <a:ln w="57150" cap="flat" cmpd="sng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80" name="Group 100">
            <a:extLst>
              <a:ext uri="{FF2B5EF4-FFF2-40B4-BE49-F238E27FC236}">
                <a16:creationId xmlns:a16="http://schemas.microsoft.com/office/drawing/2014/main" id="{C6858007-E508-4402-A834-02E72EE825F4}"/>
              </a:ext>
            </a:extLst>
          </p:cNvPr>
          <p:cNvGrpSpPr>
            <a:grpSpLocks/>
          </p:cNvGrpSpPr>
          <p:nvPr/>
        </p:nvGrpSpPr>
        <p:grpSpPr bwMode="auto">
          <a:xfrm>
            <a:off x="7996238" y="1125538"/>
            <a:ext cx="1543050" cy="1169987"/>
            <a:chOff x="5774" y="289"/>
            <a:chExt cx="972" cy="737"/>
          </a:xfrm>
        </p:grpSpPr>
        <p:sp>
          <p:nvSpPr>
            <p:cNvPr id="71752" name="Freeform 72">
              <a:extLst>
                <a:ext uri="{FF2B5EF4-FFF2-40B4-BE49-F238E27FC236}">
                  <a16:creationId xmlns:a16="http://schemas.microsoft.com/office/drawing/2014/main" id="{A42996DC-103A-494B-B976-CDEDD31C9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" y="375"/>
              <a:ext cx="860" cy="651"/>
            </a:xfrm>
            <a:custGeom>
              <a:avLst/>
              <a:gdLst>
                <a:gd name="T0" fmla="*/ 235 w 1156"/>
                <a:gd name="T1" fmla="*/ 727 h 736"/>
                <a:gd name="T2" fmla="*/ 9 w 1156"/>
                <a:gd name="T3" fmla="*/ 443 h 736"/>
                <a:gd name="T4" fmla="*/ 292 w 1156"/>
                <a:gd name="T5" fmla="*/ 103 h 736"/>
                <a:gd name="T6" fmla="*/ 859 w 1156"/>
                <a:gd name="T7" fmla="*/ 47 h 736"/>
                <a:gd name="T8" fmla="*/ 1057 w 1156"/>
                <a:gd name="T9" fmla="*/ 387 h 736"/>
                <a:gd name="T10" fmla="*/ 235 w 1156"/>
                <a:gd name="T11" fmla="*/ 727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6" h="736">
                  <a:moveTo>
                    <a:pt x="235" y="727"/>
                  </a:moveTo>
                  <a:cubicBezTo>
                    <a:pt x="60" y="736"/>
                    <a:pt x="0" y="547"/>
                    <a:pt x="9" y="443"/>
                  </a:cubicBezTo>
                  <a:cubicBezTo>
                    <a:pt x="18" y="339"/>
                    <a:pt x="150" y="169"/>
                    <a:pt x="292" y="103"/>
                  </a:cubicBezTo>
                  <a:cubicBezTo>
                    <a:pt x="434" y="37"/>
                    <a:pt x="732" y="0"/>
                    <a:pt x="859" y="47"/>
                  </a:cubicBezTo>
                  <a:cubicBezTo>
                    <a:pt x="986" y="94"/>
                    <a:pt x="1156" y="274"/>
                    <a:pt x="1057" y="387"/>
                  </a:cubicBezTo>
                  <a:cubicBezTo>
                    <a:pt x="958" y="500"/>
                    <a:pt x="410" y="718"/>
                    <a:pt x="235" y="727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53" name="Group 73">
              <a:extLst>
                <a:ext uri="{FF2B5EF4-FFF2-40B4-BE49-F238E27FC236}">
                  <a16:creationId xmlns:a16="http://schemas.microsoft.com/office/drawing/2014/main" id="{9CC75791-8CD2-427A-B762-A51827E3DB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74" y="289"/>
              <a:ext cx="972" cy="736"/>
              <a:chOff x="313" y="289"/>
              <a:chExt cx="972" cy="736"/>
            </a:xfrm>
          </p:grpSpPr>
          <p:sp>
            <p:nvSpPr>
              <p:cNvPr id="71754" name="Freeform 74">
                <a:extLst>
                  <a:ext uri="{FF2B5EF4-FFF2-40B4-BE49-F238E27FC236}">
                    <a16:creationId xmlns:a16="http://schemas.microsoft.com/office/drawing/2014/main" id="{7F0666EF-1C72-4238-9AE6-6299C25E1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289"/>
                <a:ext cx="972" cy="736"/>
              </a:xfrm>
              <a:custGeom>
                <a:avLst/>
                <a:gdLst>
                  <a:gd name="T0" fmla="*/ 235 w 1156"/>
                  <a:gd name="T1" fmla="*/ 727 h 736"/>
                  <a:gd name="T2" fmla="*/ 9 w 1156"/>
                  <a:gd name="T3" fmla="*/ 443 h 736"/>
                  <a:gd name="T4" fmla="*/ 292 w 1156"/>
                  <a:gd name="T5" fmla="*/ 103 h 736"/>
                  <a:gd name="T6" fmla="*/ 859 w 1156"/>
                  <a:gd name="T7" fmla="*/ 47 h 736"/>
                  <a:gd name="T8" fmla="*/ 1057 w 1156"/>
                  <a:gd name="T9" fmla="*/ 387 h 736"/>
                  <a:gd name="T10" fmla="*/ 235 w 1156"/>
                  <a:gd name="T11" fmla="*/ 727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6" h="736">
                    <a:moveTo>
                      <a:pt x="235" y="727"/>
                    </a:moveTo>
                    <a:cubicBezTo>
                      <a:pt x="60" y="736"/>
                      <a:pt x="0" y="547"/>
                      <a:pt x="9" y="443"/>
                    </a:cubicBezTo>
                    <a:cubicBezTo>
                      <a:pt x="18" y="339"/>
                      <a:pt x="150" y="169"/>
                      <a:pt x="292" y="103"/>
                    </a:cubicBezTo>
                    <a:cubicBezTo>
                      <a:pt x="434" y="37"/>
                      <a:pt x="732" y="0"/>
                      <a:pt x="859" y="47"/>
                    </a:cubicBezTo>
                    <a:cubicBezTo>
                      <a:pt x="986" y="94"/>
                      <a:pt x="1156" y="274"/>
                      <a:pt x="1057" y="387"/>
                    </a:cubicBezTo>
                    <a:cubicBezTo>
                      <a:pt x="958" y="500"/>
                      <a:pt x="410" y="718"/>
                      <a:pt x="235" y="727"/>
                    </a:cubicBezTo>
                    <a:close/>
                  </a:path>
                </a:pathLst>
              </a:custGeom>
              <a:noFill/>
              <a:ln w="571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55" name="Freeform 75">
                <a:extLst>
                  <a:ext uri="{FF2B5EF4-FFF2-40B4-BE49-F238E27FC236}">
                    <a16:creationId xmlns:a16="http://schemas.microsoft.com/office/drawing/2014/main" id="{70BD0073-6C88-4DEC-A2A6-91BDF37B4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" y="392"/>
                <a:ext cx="454" cy="340"/>
              </a:xfrm>
              <a:custGeom>
                <a:avLst/>
                <a:gdLst>
                  <a:gd name="T0" fmla="*/ 114 w 454"/>
                  <a:gd name="T1" fmla="*/ 0 h 340"/>
                  <a:gd name="T2" fmla="*/ 57 w 454"/>
                  <a:gd name="T3" fmla="*/ 114 h 340"/>
                  <a:gd name="T4" fmla="*/ 454 w 454"/>
                  <a:gd name="T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4" h="340">
                    <a:moveTo>
                      <a:pt x="114" y="0"/>
                    </a:moveTo>
                    <a:cubicBezTo>
                      <a:pt x="57" y="28"/>
                      <a:pt x="0" y="57"/>
                      <a:pt x="57" y="114"/>
                    </a:cubicBezTo>
                    <a:cubicBezTo>
                      <a:pt x="114" y="171"/>
                      <a:pt x="284" y="255"/>
                      <a:pt x="454" y="340"/>
                    </a:cubicBezTo>
                  </a:path>
                </a:pathLst>
              </a:custGeom>
              <a:noFill/>
              <a:ln w="571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56" name="Freeform 76">
                <a:extLst>
                  <a:ext uri="{FF2B5EF4-FFF2-40B4-BE49-F238E27FC236}">
                    <a16:creationId xmlns:a16="http://schemas.microsoft.com/office/drawing/2014/main" id="{93968E09-131A-4E0F-8010-B42A83ED2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407"/>
                <a:ext cx="453" cy="99"/>
              </a:xfrm>
              <a:custGeom>
                <a:avLst/>
                <a:gdLst>
                  <a:gd name="T0" fmla="*/ 0 w 453"/>
                  <a:gd name="T1" fmla="*/ 99 h 99"/>
                  <a:gd name="T2" fmla="*/ 255 w 453"/>
                  <a:gd name="T3" fmla="*/ 14 h 99"/>
                  <a:gd name="T4" fmla="*/ 453 w 453"/>
                  <a:gd name="T5" fmla="*/ 1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3" h="99">
                    <a:moveTo>
                      <a:pt x="0" y="99"/>
                    </a:moveTo>
                    <a:cubicBezTo>
                      <a:pt x="90" y="63"/>
                      <a:pt x="180" y="28"/>
                      <a:pt x="255" y="14"/>
                    </a:cubicBezTo>
                    <a:cubicBezTo>
                      <a:pt x="330" y="0"/>
                      <a:pt x="391" y="7"/>
                      <a:pt x="453" y="14"/>
                    </a:cubicBezTo>
                  </a:path>
                </a:pathLst>
              </a:custGeom>
              <a:noFill/>
              <a:ln w="571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57" name="Freeform 77">
                <a:extLst>
                  <a:ext uri="{FF2B5EF4-FFF2-40B4-BE49-F238E27FC236}">
                    <a16:creationId xmlns:a16="http://schemas.microsoft.com/office/drawing/2014/main" id="{6AD3D394-C74D-4107-8D4D-461DA4ADC2D7}"/>
                  </a:ext>
                </a:extLst>
              </p:cNvPr>
              <p:cNvSpPr>
                <a:spLocks/>
              </p:cNvSpPr>
              <p:nvPr/>
            </p:nvSpPr>
            <p:spPr bwMode="auto">
              <a:xfrm rot="820916">
                <a:off x="804" y="336"/>
                <a:ext cx="249" cy="141"/>
              </a:xfrm>
              <a:custGeom>
                <a:avLst/>
                <a:gdLst>
                  <a:gd name="T0" fmla="*/ 221 w 249"/>
                  <a:gd name="T1" fmla="*/ 75 h 141"/>
                  <a:gd name="T2" fmla="*/ 23 w 249"/>
                  <a:gd name="T3" fmla="*/ 132 h 141"/>
                  <a:gd name="T4" fmla="*/ 80 w 249"/>
                  <a:gd name="T5" fmla="*/ 19 h 141"/>
                  <a:gd name="T6" fmla="*/ 193 w 249"/>
                  <a:gd name="T7" fmla="*/ 19 h 141"/>
                  <a:gd name="T8" fmla="*/ 221 w 249"/>
                  <a:gd name="T9" fmla="*/ 7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41">
                    <a:moveTo>
                      <a:pt x="221" y="75"/>
                    </a:moveTo>
                    <a:cubicBezTo>
                      <a:pt x="193" y="94"/>
                      <a:pt x="46" y="141"/>
                      <a:pt x="23" y="132"/>
                    </a:cubicBezTo>
                    <a:cubicBezTo>
                      <a:pt x="0" y="123"/>
                      <a:pt x="52" y="38"/>
                      <a:pt x="80" y="19"/>
                    </a:cubicBezTo>
                    <a:cubicBezTo>
                      <a:pt x="108" y="0"/>
                      <a:pt x="165" y="10"/>
                      <a:pt x="193" y="19"/>
                    </a:cubicBezTo>
                    <a:cubicBezTo>
                      <a:pt x="221" y="28"/>
                      <a:pt x="249" y="56"/>
                      <a:pt x="221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76" name="Group 96">
            <a:extLst>
              <a:ext uri="{FF2B5EF4-FFF2-40B4-BE49-F238E27FC236}">
                <a16:creationId xmlns:a16="http://schemas.microsoft.com/office/drawing/2014/main" id="{0BF27368-FD48-4D41-A949-1F9AF978A86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992438"/>
            <a:ext cx="1655763" cy="1397000"/>
            <a:chOff x="5742" y="1225"/>
            <a:chExt cx="1308" cy="1104"/>
          </a:xfrm>
        </p:grpSpPr>
        <p:sp>
          <p:nvSpPr>
            <p:cNvPr id="71751" name="Freeform 71">
              <a:extLst>
                <a:ext uri="{FF2B5EF4-FFF2-40B4-BE49-F238E27FC236}">
                  <a16:creationId xmlns:a16="http://schemas.microsoft.com/office/drawing/2014/main" id="{FED41E51-404A-414D-BAEC-0280A1C8C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" y="1310"/>
              <a:ext cx="1247" cy="1009"/>
            </a:xfrm>
            <a:custGeom>
              <a:avLst/>
              <a:gdLst>
                <a:gd name="T0" fmla="*/ 4 w 1308"/>
                <a:gd name="T1" fmla="*/ 510 h 1104"/>
                <a:gd name="T2" fmla="*/ 239 w 1308"/>
                <a:gd name="T3" fmla="*/ 283 h 1104"/>
                <a:gd name="T4" fmla="*/ 540 w 1308"/>
                <a:gd name="T5" fmla="*/ 303 h 1104"/>
                <a:gd name="T6" fmla="*/ 761 w 1308"/>
                <a:gd name="T7" fmla="*/ 58 h 1104"/>
                <a:gd name="T8" fmla="*/ 1063 w 1308"/>
                <a:gd name="T9" fmla="*/ 28 h 1104"/>
                <a:gd name="T10" fmla="*/ 1298 w 1308"/>
                <a:gd name="T11" fmla="*/ 682 h 1104"/>
                <a:gd name="T12" fmla="*/ 969 w 1308"/>
                <a:gd name="T13" fmla="*/ 737 h 1104"/>
                <a:gd name="T14" fmla="*/ 804 w 1308"/>
                <a:gd name="T15" fmla="*/ 907 h 1104"/>
                <a:gd name="T16" fmla="*/ 463 w 1308"/>
                <a:gd name="T17" fmla="*/ 922 h 1104"/>
                <a:gd name="T18" fmla="*/ 263 w 1308"/>
                <a:gd name="T19" fmla="*/ 1077 h 1104"/>
                <a:gd name="T20" fmla="*/ 4 w 1308"/>
                <a:gd name="T21" fmla="*/ 51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8" h="1104">
                  <a:moveTo>
                    <a:pt x="4" y="510"/>
                  </a:moveTo>
                  <a:cubicBezTo>
                    <a:pt x="0" y="378"/>
                    <a:pt x="131" y="308"/>
                    <a:pt x="239" y="283"/>
                  </a:cubicBezTo>
                  <a:cubicBezTo>
                    <a:pt x="347" y="258"/>
                    <a:pt x="521" y="312"/>
                    <a:pt x="540" y="303"/>
                  </a:cubicBezTo>
                  <a:cubicBezTo>
                    <a:pt x="559" y="294"/>
                    <a:pt x="637" y="110"/>
                    <a:pt x="761" y="58"/>
                  </a:cubicBezTo>
                  <a:cubicBezTo>
                    <a:pt x="885" y="6"/>
                    <a:pt x="1039" y="0"/>
                    <a:pt x="1063" y="28"/>
                  </a:cubicBezTo>
                  <a:cubicBezTo>
                    <a:pt x="1087" y="56"/>
                    <a:pt x="1308" y="660"/>
                    <a:pt x="1298" y="682"/>
                  </a:cubicBezTo>
                  <a:cubicBezTo>
                    <a:pt x="1288" y="704"/>
                    <a:pt x="1108" y="689"/>
                    <a:pt x="969" y="737"/>
                  </a:cubicBezTo>
                  <a:cubicBezTo>
                    <a:pt x="830" y="785"/>
                    <a:pt x="813" y="903"/>
                    <a:pt x="804" y="907"/>
                  </a:cubicBezTo>
                  <a:cubicBezTo>
                    <a:pt x="795" y="911"/>
                    <a:pt x="587" y="856"/>
                    <a:pt x="463" y="922"/>
                  </a:cubicBezTo>
                  <a:cubicBezTo>
                    <a:pt x="339" y="988"/>
                    <a:pt x="285" y="1104"/>
                    <a:pt x="263" y="1077"/>
                  </a:cubicBezTo>
                  <a:cubicBezTo>
                    <a:pt x="241" y="1050"/>
                    <a:pt x="58" y="628"/>
                    <a:pt x="4" y="51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58" name="Group 78">
              <a:extLst>
                <a:ext uri="{FF2B5EF4-FFF2-40B4-BE49-F238E27FC236}">
                  <a16:creationId xmlns:a16="http://schemas.microsoft.com/office/drawing/2014/main" id="{2BEAC3C6-ECA5-47A5-8399-B97A2A4930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42" y="1225"/>
              <a:ext cx="1308" cy="1104"/>
              <a:chOff x="281" y="1225"/>
              <a:chExt cx="1308" cy="1104"/>
            </a:xfrm>
          </p:grpSpPr>
          <p:sp>
            <p:nvSpPr>
              <p:cNvPr id="71759" name="Freeform 79">
                <a:extLst>
                  <a:ext uri="{FF2B5EF4-FFF2-40B4-BE49-F238E27FC236}">
                    <a16:creationId xmlns:a16="http://schemas.microsoft.com/office/drawing/2014/main" id="{26AE00CD-3354-426C-9EFE-B4415C00B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" y="1225"/>
                <a:ext cx="1308" cy="1104"/>
              </a:xfrm>
              <a:custGeom>
                <a:avLst/>
                <a:gdLst>
                  <a:gd name="T0" fmla="*/ 4 w 1308"/>
                  <a:gd name="T1" fmla="*/ 510 h 1104"/>
                  <a:gd name="T2" fmla="*/ 239 w 1308"/>
                  <a:gd name="T3" fmla="*/ 283 h 1104"/>
                  <a:gd name="T4" fmla="*/ 540 w 1308"/>
                  <a:gd name="T5" fmla="*/ 303 h 1104"/>
                  <a:gd name="T6" fmla="*/ 761 w 1308"/>
                  <a:gd name="T7" fmla="*/ 58 h 1104"/>
                  <a:gd name="T8" fmla="*/ 1063 w 1308"/>
                  <a:gd name="T9" fmla="*/ 28 h 1104"/>
                  <a:gd name="T10" fmla="*/ 1298 w 1308"/>
                  <a:gd name="T11" fmla="*/ 682 h 1104"/>
                  <a:gd name="T12" fmla="*/ 969 w 1308"/>
                  <a:gd name="T13" fmla="*/ 737 h 1104"/>
                  <a:gd name="T14" fmla="*/ 804 w 1308"/>
                  <a:gd name="T15" fmla="*/ 907 h 1104"/>
                  <a:gd name="T16" fmla="*/ 463 w 1308"/>
                  <a:gd name="T17" fmla="*/ 922 h 1104"/>
                  <a:gd name="T18" fmla="*/ 263 w 1308"/>
                  <a:gd name="T19" fmla="*/ 1077 h 1104"/>
                  <a:gd name="T20" fmla="*/ 4 w 1308"/>
                  <a:gd name="T21" fmla="*/ 51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08" h="1104">
                    <a:moveTo>
                      <a:pt x="4" y="510"/>
                    </a:moveTo>
                    <a:cubicBezTo>
                      <a:pt x="0" y="378"/>
                      <a:pt x="131" y="308"/>
                      <a:pt x="239" y="283"/>
                    </a:cubicBezTo>
                    <a:cubicBezTo>
                      <a:pt x="347" y="258"/>
                      <a:pt x="521" y="312"/>
                      <a:pt x="540" y="303"/>
                    </a:cubicBezTo>
                    <a:cubicBezTo>
                      <a:pt x="559" y="294"/>
                      <a:pt x="637" y="110"/>
                      <a:pt x="761" y="58"/>
                    </a:cubicBezTo>
                    <a:cubicBezTo>
                      <a:pt x="885" y="6"/>
                      <a:pt x="1039" y="0"/>
                      <a:pt x="1063" y="28"/>
                    </a:cubicBezTo>
                    <a:cubicBezTo>
                      <a:pt x="1087" y="56"/>
                      <a:pt x="1308" y="660"/>
                      <a:pt x="1298" y="682"/>
                    </a:cubicBezTo>
                    <a:cubicBezTo>
                      <a:pt x="1288" y="704"/>
                      <a:pt x="1108" y="689"/>
                      <a:pt x="969" y="737"/>
                    </a:cubicBezTo>
                    <a:cubicBezTo>
                      <a:pt x="830" y="785"/>
                      <a:pt x="813" y="903"/>
                      <a:pt x="804" y="907"/>
                    </a:cubicBezTo>
                    <a:cubicBezTo>
                      <a:pt x="795" y="911"/>
                      <a:pt x="587" y="856"/>
                      <a:pt x="463" y="922"/>
                    </a:cubicBezTo>
                    <a:cubicBezTo>
                      <a:pt x="339" y="988"/>
                      <a:pt x="285" y="1104"/>
                      <a:pt x="263" y="1077"/>
                    </a:cubicBezTo>
                    <a:cubicBezTo>
                      <a:pt x="241" y="1050"/>
                      <a:pt x="58" y="628"/>
                      <a:pt x="4" y="510"/>
                    </a:cubicBezTo>
                    <a:close/>
                  </a:path>
                </a:pathLst>
              </a:custGeom>
              <a:noFill/>
              <a:ln w="571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60" name="Line 80">
                <a:extLst>
                  <a:ext uri="{FF2B5EF4-FFF2-40B4-BE49-F238E27FC236}">
                    <a16:creationId xmlns:a16="http://schemas.microsoft.com/office/drawing/2014/main" id="{CDC58DE8-F904-4E3A-A315-B12DCAAC40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0" y="1593"/>
                <a:ext cx="199" cy="539"/>
              </a:xfrm>
              <a:prstGeom prst="line">
                <a:avLst/>
              </a:prstGeom>
              <a:noFill/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67" name="Group 87">
            <a:extLst>
              <a:ext uri="{FF2B5EF4-FFF2-40B4-BE49-F238E27FC236}">
                <a16:creationId xmlns:a16="http://schemas.microsoft.com/office/drawing/2014/main" id="{6668246B-64A2-41A0-AC1B-9961D9E75E1D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157788"/>
            <a:ext cx="1654175" cy="827087"/>
            <a:chOff x="5661" y="2529"/>
            <a:chExt cx="1474" cy="737"/>
          </a:xfrm>
        </p:grpSpPr>
        <p:sp>
          <p:nvSpPr>
            <p:cNvPr id="71750" name="Freeform 70">
              <a:extLst>
                <a:ext uri="{FF2B5EF4-FFF2-40B4-BE49-F238E27FC236}">
                  <a16:creationId xmlns:a16="http://schemas.microsoft.com/office/drawing/2014/main" id="{243DCD9A-4802-4123-A3B1-FFB1602AF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" y="2614"/>
              <a:ext cx="1162" cy="652"/>
            </a:xfrm>
            <a:custGeom>
              <a:avLst/>
              <a:gdLst>
                <a:gd name="T0" fmla="*/ 1162 w 1162"/>
                <a:gd name="T1" fmla="*/ 312 h 652"/>
                <a:gd name="T2" fmla="*/ 851 w 1162"/>
                <a:gd name="T3" fmla="*/ 0 h 652"/>
                <a:gd name="T4" fmla="*/ 85 w 1162"/>
                <a:gd name="T5" fmla="*/ 255 h 652"/>
                <a:gd name="T6" fmla="*/ 0 w 1162"/>
                <a:gd name="T7" fmla="*/ 368 h 652"/>
                <a:gd name="T8" fmla="*/ 227 w 1162"/>
                <a:gd name="T9" fmla="*/ 652 h 652"/>
                <a:gd name="T10" fmla="*/ 397 w 1162"/>
                <a:gd name="T11" fmla="*/ 652 h 652"/>
                <a:gd name="T12" fmla="*/ 1106 w 1162"/>
                <a:gd name="T13" fmla="*/ 425 h 652"/>
                <a:gd name="T14" fmla="*/ 1162 w 1162"/>
                <a:gd name="T1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2" h="652">
                  <a:moveTo>
                    <a:pt x="1162" y="312"/>
                  </a:moveTo>
                  <a:lnTo>
                    <a:pt x="851" y="0"/>
                  </a:lnTo>
                  <a:lnTo>
                    <a:pt x="85" y="255"/>
                  </a:lnTo>
                  <a:lnTo>
                    <a:pt x="0" y="368"/>
                  </a:lnTo>
                  <a:lnTo>
                    <a:pt x="227" y="652"/>
                  </a:lnTo>
                  <a:lnTo>
                    <a:pt x="397" y="652"/>
                  </a:lnTo>
                  <a:lnTo>
                    <a:pt x="1106" y="425"/>
                  </a:lnTo>
                  <a:lnTo>
                    <a:pt x="1162" y="31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66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61" name="Group 81">
              <a:extLst>
                <a:ext uri="{FF2B5EF4-FFF2-40B4-BE49-F238E27FC236}">
                  <a16:creationId xmlns:a16="http://schemas.microsoft.com/office/drawing/2014/main" id="{4B6B093A-78A0-40DB-90E3-C2CBDE8E77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1" y="2529"/>
              <a:ext cx="1474" cy="737"/>
              <a:chOff x="370" y="2954"/>
              <a:chExt cx="1474" cy="737"/>
            </a:xfrm>
          </p:grpSpPr>
          <p:sp>
            <p:nvSpPr>
              <p:cNvPr id="71762" name="Freeform 82">
                <a:extLst>
                  <a:ext uri="{FF2B5EF4-FFF2-40B4-BE49-F238E27FC236}">
                    <a16:creationId xmlns:a16="http://schemas.microsoft.com/office/drawing/2014/main" id="{8C4CCBD4-039F-4A46-9386-15DFFB3B6E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" y="2982"/>
                <a:ext cx="1191" cy="709"/>
              </a:xfrm>
              <a:custGeom>
                <a:avLst/>
                <a:gdLst>
                  <a:gd name="T0" fmla="*/ 0 w 1191"/>
                  <a:gd name="T1" fmla="*/ 454 h 709"/>
                  <a:gd name="T2" fmla="*/ 85 w 1191"/>
                  <a:gd name="T3" fmla="*/ 255 h 709"/>
                  <a:gd name="T4" fmla="*/ 879 w 1191"/>
                  <a:gd name="T5" fmla="*/ 0 h 709"/>
                  <a:gd name="T6" fmla="*/ 1191 w 1191"/>
                  <a:gd name="T7" fmla="*/ 312 h 709"/>
                  <a:gd name="T8" fmla="*/ 1134 w 1191"/>
                  <a:gd name="T9" fmla="*/ 482 h 709"/>
                  <a:gd name="T10" fmla="*/ 397 w 1191"/>
                  <a:gd name="T11" fmla="*/ 709 h 709"/>
                  <a:gd name="T12" fmla="*/ 227 w 1191"/>
                  <a:gd name="T13" fmla="*/ 709 h 709"/>
                  <a:gd name="T14" fmla="*/ 0 w 1191"/>
                  <a:gd name="T15" fmla="*/ 454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1" h="709">
                    <a:moveTo>
                      <a:pt x="0" y="454"/>
                    </a:moveTo>
                    <a:lnTo>
                      <a:pt x="85" y="255"/>
                    </a:lnTo>
                    <a:lnTo>
                      <a:pt x="879" y="0"/>
                    </a:lnTo>
                    <a:lnTo>
                      <a:pt x="1191" y="312"/>
                    </a:lnTo>
                    <a:lnTo>
                      <a:pt x="1134" y="482"/>
                    </a:lnTo>
                    <a:lnTo>
                      <a:pt x="397" y="709"/>
                    </a:lnTo>
                    <a:lnTo>
                      <a:pt x="227" y="709"/>
                    </a:lnTo>
                    <a:lnTo>
                      <a:pt x="0" y="454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63" name="Freeform 83">
                <a:extLst>
                  <a:ext uri="{FF2B5EF4-FFF2-40B4-BE49-F238E27FC236}">
                    <a16:creationId xmlns:a16="http://schemas.microsoft.com/office/drawing/2014/main" id="{0314E2A1-5E26-42E4-A817-B996CB956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2954"/>
                <a:ext cx="538" cy="425"/>
              </a:xfrm>
              <a:custGeom>
                <a:avLst/>
                <a:gdLst>
                  <a:gd name="T0" fmla="*/ 0 w 538"/>
                  <a:gd name="T1" fmla="*/ 85 h 425"/>
                  <a:gd name="T2" fmla="*/ 340 w 538"/>
                  <a:gd name="T3" fmla="*/ 0 h 425"/>
                  <a:gd name="T4" fmla="*/ 538 w 538"/>
                  <a:gd name="T5" fmla="*/ 170 h 425"/>
                  <a:gd name="T6" fmla="*/ 510 w 538"/>
                  <a:gd name="T7" fmla="*/ 312 h 425"/>
                  <a:gd name="T8" fmla="*/ 226 w 538"/>
                  <a:gd name="T9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8" h="425">
                    <a:moveTo>
                      <a:pt x="0" y="85"/>
                    </a:moveTo>
                    <a:lnTo>
                      <a:pt x="340" y="0"/>
                    </a:lnTo>
                    <a:lnTo>
                      <a:pt x="538" y="170"/>
                    </a:lnTo>
                    <a:lnTo>
                      <a:pt x="510" y="312"/>
                    </a:lnTo>
                    <a:lnTo>
                      <a:pt x="226" y="425"/>
                    </a:lnTo>
                  </a:path>
                </a:pathLst>
              </a:custGeom>
              <a:noFill/>
              <a:ln w="571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64" name="Freeform 84">
                <a:extLst>
                  <a:ext uri="{FF2B5EF4-FFF2-40B4-BE49-F238E27FC236}">
                    <a16:creationId xmlns:a16="http://schemas.microsoft.com/office/drawing/2014/main" id="{28034A2E-8DAF-4ECB-B562-0FAE34078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0" y="3010"/>
                <a:ext cx="154" cy="65"/>
              </a:xfrm>
              <a:custGeom>
                <a:avLst/>
                <a:gdLst>
                  <a:gd name="T0" fmla="*/ 0 w 154"/>
                  <a:gd name="T1" fmla="*/ 37 h 65"/>
                  <a:gd name="T2" fmla="*/ 126 w 154"/>
                  <a:gd name="T3" fmla="*/ 0 h 65"/>
                  <a:gd name="T4" fmla="*/ 154 w 154"/>
                  <a:gd name="T5" fmla="*/ 28 h 65"/>
                  <a:gd name="T6" fmla="*/ 25 w 154"/>
                  <a:gd name="T7" fmla="*/ 65 h 65"/>
                  <a:gd name="T8" fmla="*/ 0 w 154"/>
                  <a:gd name="T9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65">
                    <a:moveTo>
                      <a:pt x="0" y="37"/>
                    </a:moveTo>
                    <a:lnTo>
                      <a:pt x="126" y="0"/>
                    </a:lnTo>
                    <a:lnTo>
                      <a:pt x="154" y="28"/>
                    </a:lnTo>
                    <a:lnTo>
                      <a:pt x="25" y="65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65" name="Freeform 85">
                <a:extLst>
                  <a:ext uri="{FF2B5EF4-FFF2-40B4-BE49-F238E27FC236}">
                    <a16:creationId xmlns:a16="http://schemas.microsoft.com/office/drawing/2014/main" id="{6E3E777B-9EAA-4241-9CF1-E1FCA03EF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3067"/>
                <a:ext cx="154" cy="65"/>
              </a:xfrm>
              <a:custGeom>
                <a:avLst/>
                <a:gdLst>
                  <a:gd name="T0" fmla="*/ 0 w 154"/>
                  <a:gd name="T1" fmla="*/ 37 h 65"/>
                  <a:gd name="T2" fmla="*/ 126 w 154"/>
                  <a:gd name="T3" fmla="*/ 0 h 65"/>
                  <a:gd name="T4" fmla="*/ 154 w 154"/>
                  <a:gd name="T5" fmla="*/ 28 h 65"/>
                  <a:gd name="T6" fmla="*/ 25 w 154"/>
                  <a:gd name="T7" fmla="*/ 65 h 65"/>
                  <a:gd name="T8" fmla="*/ 0 w 154"/>
                  <a:gd name="T9" fmla="*/ 3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65">
                    <a:moveTo>
                      <a:pt x="0" y="37"/>
                    </a:moveTo>
                    <a:lnTo>
                      <a:pt x="126" y="0"/>
                    </a:lnTo>
                    <a:lnTo>
                      <a:pt x="154" y="28"/>
                    </a:lnTo>
                    <a:lnTo>
                      <a:pt x="25" y="65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571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66" name="Freeform 86">
                <a:extLst>
                  <a:ext uri="{FF2B5EF4-FFF2-40B4-BE49-F238E27FC236}">
                    <a16:creationId xmlns:a16="http://schemas.microsoft.com/office/drawing/2014/main" id="{BF87F6C2-83C0-4A0A-B438-384508706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" y="3294"/>
                <a:ext cx="993" cy="227"/>
              </a:xfrm>
              <a:custGeom>
                <a:avLst/>
                <a:gdLst>
                  <a:gd name="T0" fmla="*/ 0 w 993"/>
                  <a:gd name="T1" fmla="*/ 0 h 227"/>
                  <a:gd name="T2" fmla="*/ 199 w 993"/>
                  <a:gd name="T3" fmla="*/ 227 h 227"/>
                  <a:gd name="T4" fmla="*/ 341 w 993"/>
                  <a:gd name="T5" fmla="*/ 227 h 227"/>
                  <a:gd name="T6" fmla="*/ 993 w 993"/>
                  <a:gd name="T7" fmla="*/ 2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3" h="227">
                    <a:moveTo>
                      <a:pt x="0" y="0"/>
                    </a:moveTo>
                    <a:lnTo>
                      <a:pt x="199" y="227"/>
                    </a:lnTo>
                    <a:lnTo>
                      <a:pt x="341" y="227"/>
                    </a:lnTo>
                    <a:lnTo>
                      <a:pt x="993" y="28"/>
                    </a:lnTo>
                  </a:path>
                </a:pathLst>
              </a:custGeom>
              <a:noFill/>
              <a:ln w="5715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12959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pptxb87_シンプルなパソコン、PC関連のイラスト</dc:title>
  <dc:subject>pptxb87_シンプルなパソコン、PC関連のイラスト</dc:subject>
  <dc:creator>でじけろお</dc:creator>
  <cp:revision>2</cp:revision>
  <dcterms:created xsi:type="dcterms:W3CDTF">2010-10-12T01:13:58Z</dcterms:created>
  <dcterms:modified xsi:type="dcterms:W3CDTF">2019-10-17T02:31:42Z</dcterms:modified>
  <cp:version>2</cp:version>
</cp:coreProperties>
</file>